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A161572-E491-47AD-AF49-A1BD365CFF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AA2EF2-17A7-47DA-B137-3B3A03B47C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4C191F1-311F-4523-81CB-5FCC45FFF2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D9C6F42-17F7-4BFF-90AF-9FEFF4F745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A644178-72C9-40DE-9259-229DEEFAA14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1F6883D-A9C0-462D-9300-50F7435ABDC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820CD0E-4214-4B46-B606-B510532F5DC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A0A977-5273-4245-A458-36A3C688B2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E0D0ED-0AD3-44FA-BBD1-C7B235B245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B131E6-3134-4CEA-B8F4-DDD3B5CA64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6F2483-58CF-4FF4-A16E-0D1A5C73F6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5234012231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教师职业道德教师道德行为的选择与评价</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汇报人：AA</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教师职业道德概述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教师道德行为选择原则及影响因素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教师道德评价标准与方法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当前我国教师职业道德现状及挑战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提升我国教师职业道德水平策略探讨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教师职业道德概述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6" r="27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职业道德是指从事一定职业的人们在职业活动中所应遵循的道德规范以及该职业所要求的道德准则、道德情操和道德品质的总和。</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包括职业观念、职业态度、职业技能、职业纪律和职业作风等多方面的内容。</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职业道德定义与内涵</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职业道德内涵</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职业道德定义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作为教师，其言行举止对学生产生着潜移默化的影响，因此教师职业道德对于塑造学生的人格具有典范作用。</a:t>
            </a:r>
          </a:p>
        </p:txBody>
      </p:sp>
      <p:pic>
        <p:nvPicPr>
          <p:cNvPr id="6" name="Picture 6"/>
          <p:cNvPicPr>
            <a:picLocks noChangeAspect="1"/>
          </p:cNvPicPr>
          <p:nvPr/>
        </p:nvPicPr>
        <p:blipFill>
          <a:blip r:embed="rId2"/>
          <a:srcRect l="16750" r="1675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塑造人格典范</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教师的职业道德要求其公正对待每一位学生，不偏袒、不歧视，从而促进教育公平。</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促进教育公平</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具备高尚职业道德的教师，会更加专注于教育教学工作，积极探索教育规律，努力提高教育质量。</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提高教育质量</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教师职业道德重要性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国内教师职业道德</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国内教师职业道德主要强调“为人师表”、“爱岗敬业”、“关爱学生”等方面，注重教师的表率作用和奉献精神。</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8375" r="1837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国外教师职业道德</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国外教师职业道德则更注重教师的专业性和独立性，强调教师的知识更新、学术自由以及对教育事业的热爱和忠诚。</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比较分析</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国内外教师职业道德在要求和内容上存在一定差异，但共同点是都强调教师的专业素养和道德品质。通过比较分析，可以互相借鉴，取长补短，共同推动教师职业道德的发展。</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国内外教师职业道德比较</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教师道德行为选择原则及影响因素</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教师应公正对待每一个学生，不偏袒、不歧视，尊重学生的个性和差异。</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公正原则</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5000" r="250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善良原则</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责任原则</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5417" r="541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教师应以善良为出发点，关爱学生，关注学生的成长和发展。</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教师应承担起教育学生的责任，尽职尽责，为学生的未来负责。</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道德行为选择原则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不同社会文化背景下的教师道德行为选择可能存在差异。</a:t>
            </a:r>
          </a:p>
        </p:txBody>
      </p:sp>
      <p:pic>
        <p:nvPicPr>
          <p:cNvPr id="4" name="Picture 4"/>
          <p:cNvPicPr>
            <a:picLocks noChangeAspect="1"/>
          </p:cNvPicPr>
          <p:nvPr/>
        </p:nvPicPr>
        <p:blipFill>
          <a:blip r:embed="rId2"/>
          <a:srcRect l="12500" r="12500"/>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6833" r="683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社会文化背景</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教师的个人道德观念对其道德行为选择具有重要影响。</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个人道德观念</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教育制度和政策对教师道德行为选择具有导向作用。</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教育制度与政策</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影响教师道德行为选择因素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案例一</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某教师在课堂教学中，遇到学生提问超出自己知识范围的情况。该教师选择诚实地告诉学生自己不懂，并鼓励学生一起探讨、寻找答案。这种选择体现了教师的谦虚和诚实，同时也鼓励学生勇于探索和求知。</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案例二</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某教师在面对学生违纪行为时，选择耐心与学生沟通，了解学生内心的想法和需求，并给予积极的引导和帮助。这种选择体现了教师的关爱和责任心，有助于建立良好的师生关系，促进学生的健康成长。</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案例三</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某教师在参与学校评优评先活动时，坚持公正、客观的原则，不为自己谋取私利，而是将机会让给其他更优秀的教师。这种选择体现了教师的公正和无私，树立了良好的职业道德榜样。</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实例分析：优秀教师道德行为选择</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教师道德评价标准与方法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3593" r="23593"/>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教师应尊重每个学生的人格和尊严，关心学生的成长和发展，积极营造和谐、平等的师生关系。</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尊重与关爱学生</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教师应热爱教育事业，尽职尽责地完成教育教学任务，不断提高自己的专业素养和教育教学能力。</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敬业爱岗</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教师应树立良好的师德形象，以身作则，成为学生的楷模和榜样，引导学生树立正确的世界观、人生观和价值观。</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为人师表</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教师应与同事团结协作，共同推进学校教育事业的发展，形成教育合力。</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团结协作</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道德评价标准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社会评价</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教师的师德表现也会受到社会的关注和评价。学校可以通过家长、社区等渠道收集社会对教师师德的看法和建议。</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自我评价</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教师应定期进行自我反思和评价，审视自己的教育教学行为和师德表现，及时发现问题并改进。</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学生评价</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学生是教师教育教学活动的直接参与者，他们对教师的评价具有重要的参考价值。学校可以通过问卷调查、座谈会等方式收集学生的意见和建议。</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同事评价</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同事之间彼此了解，他们的评价可以从侧面反映教师的师德表现。学校可以组织教师互评，促进教师之间的相互学习和进步。</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道德评价方法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https://d.book118.com/265234012231011103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2024-09-13T01:44:10.457</cp:lastPrinted>
  <dcterms:created xsi:type="dcterms:W3CDTF">2024-09-12T17:44:10Z</dcterms:created>
  <dcterms:modified xsi:type="dcterms:W3CDTF">2024-09-12T17:44:12Z</dcterms:modified>
</cp:coreProperties>
</file>