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96952-1FC2-4805-949C-DA59EAF8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AC9B9-2738-4D89-BDD9-5B503DE5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4DEBC-DEAD-4842-A1B5-4B50A7D2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3AE18-84EA-45C7-A6CF-7EDF3F779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DD134-9F08-45B2-A71E-2154EF88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A7BF02-0BCC-4670-A94E-AAFC2DA12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92FFB-0F57-4339-8439-1C11E8FBA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EC370-F1CD-4AC6-8CB6-6EA7C8DA1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B7C54-E958-4DE2-B630-642E80FA5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86650-8DBB-459C-8434-2B50FEBD4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BABF9-8B69-4552-B325-E1D6478A9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342211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1095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心脏康复分级诊疗中国专家共识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心脏康复分级诊疗概述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心脏康复治疗方案与措施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心脏康复分级诊疗的实践与探索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提高心脏康复治疗效果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通过分级诊疗模式，使不同病情的患者能够在合适的医疗机构接受恰当的治疗，从而提高治疗效果。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缓解医疗资源紧张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实施心脏康复分级诊疗有助于合理分配医疗资源，缓解大型医院医疗资源紧张的状况。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推动心脏康复服务普及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通过制定标准化的诊疗流程和规范，推动心脏康复服务在基层医疗机构的普及，提高患者就医便利性。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提升基层医疗服务能力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推动心脏康复分级诊疗有助于提升基层医疗机构的服务能力，加强基层医生的专业技能和培训。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促进医疗卫生体系改革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心脏康复分级诊疗的实施有助于推动医疗卫生体系的改革，实现医疗资源的优化配置和服务模式的创新。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实现患者分流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通过分级诊疗，将病情稳定的患者引导至基层医疗机构进行康复治疗，减轻大型医院的负担，实现患者的合理分流。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375" b="2375"/>
          <a:stretch>
            <a:fillRect/>
          </a:stretch>
        </p:blipFill>
        <p:spPr>
          <a:xfrm>
            <a:off x="869006" y="1293635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心脏康复分级诊疗的意义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心脏康复分级诊疗概述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心脏康复是一种综合性的医疗措施，旨在通过全面的评估、个性化的治疗计划以及长期的随访，帮助心脏病患者恢复身体功能、提高生活质量。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包括医学评估、运动训练、心理干预、营养指导、戒烟限酒等多个方面，旨在通过综合性的干预措施，降低心脏病患者的再发风险，提高其生活质量。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心脏康复的定义和内涵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995" r="399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根据患者的具体病情、身体状况、心理状况等因素，制定个性化的心脏康复计划。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根据患者的实际情况，逐步增加运动强度、延长运动时间，避免过度运动带来的风险。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综合运用医学、运动、心理、营养等多种干预措施，全面提高患者的心脏功能和生活质量。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综合干预原则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建立长期随访机制，对患者的病情和康复情况进行持续监测和评估，及时调整治疗方案。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长期随访原则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心脏康复分级诊疗的原则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对患者进行全面的医学评估，包括病史采集、体格检查、实验室检查等，明确患者的病情和身体状况。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根据初步评估结果，制定个性化的心脏康复计划，包括运动训练、心理干预、营养指导等方面的内容。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制定康复计划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在医生和专业人员的指导下，患者开始实施心脏康复计划，包括规律的运动训练、心理调适、改善生活方式等。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实施康复计划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建立定期随访机制，对患者的病情和康复情况进行持续监测和评估，及时发现并处理可能出现的问题。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心脏康复分级诊疗的流程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心脏康复评估与诊断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65" r="39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97" r="1719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0" r="1655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心脏康复评估的内容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包括病史采集、体格检查、心电图、超声心动图等，以全面了解患者心脏状况。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通过运动负荷试验、心肺运动试验等，评估患者的运动耐量、心肺功能等。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采用心理量表、心理访谈等方式，评估患者的心理状态、焦虑抑郁程度等。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通过生活质量问卷、访谈等方式，了解患者的生活质量、社会功能等。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运动能力评估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生活质量评估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采用标准化问卷，收集患者基本信息、病史、生活方式等。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包括一般检查、心血管系统检查等，以评估患者身体状况。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利用心电图、超声心动图、运动负荷试验等仪器设备，对患者进行客观评估。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将问卷调查、体格检查、仪器检查结果进行综合分析，制定个性化康复计划。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心脏康复评估的方法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根据患者病史、体格检查、仪器检查结果等，明确心脏疾病的诊断。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明确诊断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根据心脏疾病的类型、严重程度、合并症等，评估患者的病情。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根据患者的病情和康复需求，制定个性化的康复目标和计划。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制定康复目标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在康复过程中，定期对患者进行评估，并根据评估结果调整康复计划。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定期评估和调整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心脏康复诊断的标准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https://d.book118.com/265234221103011041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2024-09-01T19:12:05.137</cp:lastPrinted>
  <dcterms:created xsi:type="dcterms:W3CDTF">2024-09-01T11:12:05Z</dcterms:created>
  <dcterms:modified xsi:type="dcterms:W3CDTF">2024-09-01T11:12:07Z</dcterms:modified>
</cp:coreProperties>
</file>