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FF245-475B-4355-8264-2C986E6E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FFD1A-3AFE-4CA2-A6B1-BAD2149F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EB105-09F6-4D31-B72B-B50F22F35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47712-09D1-4498-B515-0DB3F094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90109-8796-42B3-AF97-A66D01CF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D99C52-53B0-400F-9671-26C7747D4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6D1B6-5CEE-4073-8984-5F5BC53D3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8DAEA-3871-46C1-BAB9-451FF33EC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3AC7A-2A1C-4768-A5F6-E991C4F1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CD3E2-5C42-4699-B553-D16B2C805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D3482-AA5F-4B4B-A299-C0AA0CF1E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402040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《常见急腹症的鉴别》ppt课件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常见急腹症的症状与体征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急腹症的诊断与鉴别诊断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急腹症的治疗原则与方法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急腹症的预防与健康教育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急腹症是指以急性腹痛为主要临床表现的腹部疾病，具有起病急、进展快、病情重的特点。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急腹症的定义与特点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详细描述：急腹症可以根据病因、发病机制、病理生理等进行分类，如炎症性急腹症、梗阻性急腹症、穿孔性急腹症、出血性急腹症等。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急腹症的分类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总结词：常见病因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详细描述：急腹症的常见病因包括急性阑尾炎、急性胆囊炎、急性胰腺炎、急性肠梗阻等，此外还有腹腔内出血、胃肠穿孔等疾病。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急腹症的常见病因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常见急腹症的症状与体征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转移性右下腹痛、麦氏点压痛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急性阑尾炎的典型表现为转移性右下腹痛，即腹痛开始于上腹部或脐周，数小时后转移至右下腹，伴有麦氏点压痛，即右髂前上棘与脐连线的中外1/3交界处。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急性阑尾炎的症状与体征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急性胆囊炎的症状与体征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右上腹绞痛或持续性疼痛伴阵发加剧、Murphy征阳性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急性胆囊炎常表现为右上腹绞痛或持续性疼痛伴阵发加剧，疼痛可放射至右肩、肩胛和背部。Murphy征阳性是急性胆囊炎的典型体征，即在按压胆囊部位时出现疼痛。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上腹部剧痛、向左腰部放射、弯腰抱膝可减轻疼痛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急性胰腺炎的典型症状为上腹部剧痛，疼痛可向左腰部放射，患者常呈蜷曲体位以减轻疼痛。部分患者可出现恶心、呕吐、发热等症状。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腹痛、腹胀、呕吐、排气排便停止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肠梗阻的典型表现为腹痛、腹胀、呕吐、排气排便停止。腹痛多呈阵发性绞痛，腹胀明显时可出现肠型和蠕动波。呕吐和排气排便停止是肠梗阻的典型表现。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急腹症的诊断与鉴别诊断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https://d.book118.com/265240204020011042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2024-09-03T01:37:12.142</cp:lastPrinted>
  <dcterms:created xsi:type="dcterms:W3CDTF">2024-09-02T17:37:12Z</dcterms:created>
  <dcterms:modified xsi:type="dcterms:W3CDTF">2024-09-02T17:37:14Z</dcterms:modified>
</cp:coreProperties>
</file>