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288C6-786F-4E4C-A1A8-B5BDAA5D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1A215-4C71-4765-AD12-5F493636E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60085-78B4-4A78-A5D7-AC05D1767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70C97-20C4-4E5E-BD0F-1AA994AD9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E4641-7683-4118-9CD9-40D56614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5E8BB-199E-432E-B426-7F714B00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DE45A-5F99-4CEB-A3CA-79E40F8AA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EA15A-D3D4-4149-A70F-C9A604E7A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4CAA9-82CF-4510-A404-2E548947E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7E393-1C69-4A0F-9BE6-156EF75E7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EF2B5-252F-4E30-B328-F2463EDF6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4214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系统科学的管理课件\n## 1.系统科学的基本概念及其重要性\n### 1.1系统科学的发展历程及其理论体系\n### 1.2系统科学的核心概念与基本原则\n### 1.3系统科学在现代管理中的应用及价值\n## 2.系统思维在管理中的应用\n### 2.1系统思维的基本原理与方法\n### 2.2系统思维在战略规划与决策中的应用\n### 2.3系统思维在组织设计与优化中的应用\n## 3.系统动力学在管理中的应用\n### 3.1系统动力学的基本原理与方法\n### 3.2系统动力学在资源配置与优化中的应用\n### 3.3系统动力学在项目管理与风险控制中的应用\n## 4.系统科学在组织变革与管理创新中的应用\n### 4.1组织变革与系统科学的关联性分析\n### 4.2系统科学在组织变革过程中的方法论指导\n### 4.3系统科学在管理创新中的应用与实践案例\n## 5.系统科学在领导力培养与团队建设中的应用\n### 5.1领导力培养与系统科学的关联性分析\n### 5.2系统科学在领导力培养过程中的方法论指导\n### 5.3系统科学在团队建设中的应用与实践案例\n## 6.系统科学在未来管理发展趋势中的应用\n### 6.1未来管理发展趋势的分析与预测\n### 6.2系统科学在未来管理发展趋势中的方法论指导\n### 6.3系统科学在未来管理中的应用与实践案例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系统科学的管理课件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系统科学的基本概念及其重要性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系统科学的发展历程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系统科学起源于20世纪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，是一门研究系统的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的科学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系统科学的发展经历了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运筹学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以后，系统科学逐渐形成完整的理论体系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系统科学的理论体系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等多个分支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系统科学的研究方法主要有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系统综合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系统科学的核心问题是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系统性能优化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系统复杂性研究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系统科学的发展历程及其理论体系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系统科学的核心概念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：系统是由相互联系、相互作用的元素组成的有机整体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：构成系统的最小单位，具有某种特定功能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：系统内部各要素之间的相互联系和相互作用的方式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：系统在一定环境下所能发挥的作用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系统科学的基本原则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：系统是一个有机整体，系统的性能取决于各要素之间的相互作用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：系统是不断变化的，系统的发展过程是一个动态过程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最优化原则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：系统科学的目标是实现系统性能的最优化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系统科学的核心概念与基本原则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系统科学在现代管理中的应用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：系统科学为战略规划提供了一种科学的分析方法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：系统科学为决策制定提供了一种理性的思考工具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：系统科学为组织设计提供了一种优化的设计方案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系统科学在现代管理中的价值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提高管理效率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：系统科学有助于实现管理资源的优化配置，提高管理效率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降低管理风险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：系统科学有助于识别和预防潜在的管理风险，降低管理风险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促进管理创新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：系统科学为管理创新提供了一种科学的理论支持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系统科学在现代管理中的应用及价值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系统思维在管理中的应用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整体性原理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：系统思维要求从整体出发，关注系统的整体性能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：系统思维要求关注系统的动态变化，把握系统的发展趋势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最优化原理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：系统思维要求追求系统性能的最优化，实现系统目标</a:t>
                </a:r>
                <a:endParaRPr/>
              </a:p>
            </p:txBody>
          </p:sp>
          <p:sp>
            <p:nvSpPr>
              <p:cNvPr id="25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系统思维的基本原理</a:t>
                </a:r>
                <a:endParaRPr/>
              </a:p>
            </p:txBody>
          </p:sp>
          <p:sp>
            <p:nvSpPr>
              <p:cNvPr id="25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：系统分析是系统思维的基础，通过对系统各要素的分析，揭示系统的内在联系和规律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系统综合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：系统综合是系统思维的核心，通过对系统各要素的综合，实现系统的整体优化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：系统优化是系统思维的目标，通过对系统各要素的优化，实现系统性能的最优化</a:t>
                </a:r>
                <a:endParaRPr/>
              </a:p>
            </p:txBody>
          </p:sp>
          <p:sp>
            <p:nvSpPr>
              <p:cNvPr id="26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系统思维的基本方法</a:t>
                </a:r>
                <a:endParaRPr/>
              </a:p>
            </p:txBody>
          </p:sp>
          <p:sp>
            <p:nvSpPr>
              <p:cNvPr id="26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系统思维的基本原理与方法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系统思维在战略规划中的应用</a:t>
                </a:r>
                <a:endParaRPr/>
              </a:p>
            </p:txBody>
          </p:sp>
          <p:sp>
            <p:nvSpPr>
              <p:cNvPr id="2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明确战略规划目标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：系统思维有助于明确战略规划的目标，确保战略规划的方向正确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分析战略规划环境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：系统思维有助于全面分析战略规划的环境，为制定有效的战略规划提供依据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制定战略规划方案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：系统思维有助于制定优化的战略规划方案，提高战略规划的可行性</a:t>
                </a:r>
                <a:endParaRPr/>
              </a:p>
            </p:txBody>
          </p:sp>
        </p:grpSp>
        <p:grpSp>
          <p:nvGrpSpPr>
            <p:cNvPr id="27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系统思维在决策制定中的应用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识别决策问题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：系统思维有助于准确识别决策问题，为制定有效的决策提供前提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分析决策环境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：系统思维有助于全面分析决策环境，为制定合理的决策提供依据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制定决策方案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：系统思维有助于制定优化的决策方案，提高决策的科学性</a:t>
                </a:r>
                <a:endParaRPr/>
              </a:p>
            </p:txBody>
          </p:sp>
          <p:sp>
            <p:nvSpPr>
              <p:cNvPr id="27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系统思维在战略规划与决策中的应用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系统思维在组织设计中的应用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明确组织目标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：系统思维有助于明确组织的目标，为组织设计提供方向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分析组织结构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：系统思维有助于分析组织的结构，为组织设计提供依据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优化组织功能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：系统思维有助于优化组织的功能，提高组织的运行效率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系统思维在组织优化中的应用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识别组织问题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：系统思维有助于准确识别组织问题，为组织优化提供前提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分析组织环境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：系统思维有助于全面分析组织环境，为组织优化提供依据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制定组织优化方案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：系统思维有助于制定优化的组织优化方案，提高组织的适应性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系统思维在组织设计与优化中的应用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系统动力学在管理中的应用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系统动力学的基本原理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系统结构决定系统行为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：系统动力学认为，系统的结构决定了系统的行为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系统行为变化源于系统内部反馈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：系统动力学认为，系统的行为变化源于系统内部的反馈机制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系统行为变化受环境因素影响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：系统动力学认为，系统的行为变化受到外部环境因素的影响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系统动力学的基本方法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系统动力学模型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：系统动力学通过建立系统动力学模型来描述系统的行为和变化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系统动力学仿真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：系统动力学通过仿真实验来研究系统的行为和变化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系统动力学优化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：系统动力学通过优化算法来实现系统性能的最优化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系统动力学的基本原理与方法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系统动力学在资源配置中的应用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分析资源配置现状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：系统动力学有助于分析资源配置的现状，为优化资源配置提供依据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预测资源配置趋势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：系统动力学有助于预测资源配置的趋势，为制定合理的资源配置策略提供支持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：系统动力学有助于制定优化的资源配置方案，提高资源配置的效率</a:t>
                </a:r>
                <a:endParaRPr/>
              </a:p>
            </p:txBody>
          </p:sp>
        </p:grpSp>
        <p:grpSp>
          <p:nvGrpSpPr>
            <p:cNvPr id="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系统动力学在优化中的应用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识别优化问题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：系统动力学有助于准确识别优化问题，为优化提供前提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分析优化环境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：系统动力学有助于全面分析优化环境，为优化提供依据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制定优化方案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：系统动力学有助于制定优化的优化方案，提高优化的效果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系统动力学在资源配置与优化中的应用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分析项目管理现状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：系统动力学有助于分析项目管理的现状，为优化项目管理提供依据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预测项目管理趋势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：系统动力学有助于预测项目管理的趋势，为制定合理的项目管理策略提供支持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优化项目管理方案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：系统动力学有助于制定优化的项目管理方案，提高项目管理的效率</a:t>
                </a:r>
                <a:endParaRPr/>
              </a:p>
            </p:txBody>
          </p:sp>
          <p:sp>
            <p:nvSpPr>
              <p:cNvPr id="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系统动力学在项目管理中的应用</a:t>
                </a:r>
                <a:endParaRPr/>
              </a:p>
            </p:txBody>
          </p:sp>
          <p:sp>
            <p:nvSpPr>
              <p:cNvPr id="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识别风险控制问题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：系统动力学有助于准确识别风险控制问题，为风险控制提供前提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分析风险控制环境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：系统动力学有助于全面分析风险控制环境，为风险控制提供依据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制定风险控制方案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：系统动力学有助于制定优化的风险控制方案，提高风险控制的效果</a:t>
                </a:r>
                <a:endParaRPr/>
              </a:p>
            </p:txBody>
          </p:sp>
          <p:sp>
            <p:nvSpPr>
              <p:cNvPr id="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系统动力学在风险控制中的应用</a:t>
                </a:r>
                <a:endParaRPr/>
              </a:p>
            </p:txBody>
          </p:sp>
          <p:sp>
            <p:nvSpPr>
              <p:cNvPr id="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系统动力学在项目管理与风险控制中的应用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https://d.book118.com/265242142003011114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系统科学的管理课件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2024-09-20T23:05:59.887</cp:lastPrinted>
  <dcterms:created xsi:type="dcterms:W3CDTF">2024-09-20T15:05:59Z</dcterms:created>
  <dcterms:modified xsi:type="dcterms:W3CDTF">2024-09-20T15:06:01Z</dcterms:modified>
</cp:coreProperties>
</file>