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2FAAB0-DB0B-48C4-A7CC-7F6E159ABE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7B1BDD-2C56-4479-995B-83E9C06205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1B6485-1221-4786-8A76-829591256D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D06675-37BA-4D22-AD23-DC27201A96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8647A84-0F3A-4BF5-B69F-25BD8B4C47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12441D0-F419-4A15-8246-17857C8E01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A8A090A-8576-4795-A3D4-4C6FDEA0A4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AA7AE8-AAE4-4819-90BA-91D57360EC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012DDB-F495-415E-B16B-F325F00E02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DEF38C-FB58-4C3A-B86C-C2ED0A8BAB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82C6AC-9EDA-42DA-A06D-F3F13D0C50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Relationship Id="rId6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5301331224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950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关于护理美的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护理美的定义与重要性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护理美的核心要素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护理美的实践方法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护理美的产品与技术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护理美的挑战与解决方案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护理美的案例分享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护理美的定义与重要性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护理美的定义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护理美是指通过护理手段，使人的身体和心理达到健康、舒适和愉悦的状态。它不仅关注身体的健康，还注重心灵的滋养和满足。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护理美涵盖了日常护理、美容护理、健康护理等多个方面，旨在通过专业的护理技巧和科学的方法，帮助人们实现身心的平衡与和谐。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424" b="142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299" b="129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护理美的意义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提高生活质量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通过有效的护理，可以帮助人们改善身体状况，增强免疫力，提高生活质量。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促进身心健康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护理美不仅关注身体健康，还注重心理的调适与平衡。通过专业的心理护理，可以帮助人们缓解压力、改善情绪，促进身心的健康。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增强自信心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良好的身体和心理状态能够增强个人的自信心，提高自我价值感，使人们在生活和工作中更加自信、积极。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6316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938004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在古代，人们已经开始注重身体的清洁和保养。例如，古埃及人使用香料和油脂进行身体护理，而古罗马人则注重沐浴和按摩。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447354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16087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4679042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随着医学和美容行业的不断发展，护理美的内容逐渐丰富和完善。现代的护理美涵盖了皮肤护理、身体护理、心理护理等多个方面，并借助先进的技术和产品，为人们提供更加专业、全面的护理服务。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188393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057126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517616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不断进步和生活水平的提高，人们对护理美的需求将更加多样化、个性化。未来的护理美将更加注重科技的应用和创新，以满足人们更高层次的需求。同时，随着全球化和文化交流的深入，不同国家和地区的护理美文化也将相互融合，为人们提供更加丰富多样的选择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8004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古代护理美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693027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近代护理美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508764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未来护理美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护理美的历史与发展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护理美的核心要素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保持皮肤清洁是皮肤护理的基础，使用温和的洁面产品，避免过度清洁和刺激。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皮肤清洁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保湿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792" r="15792"/>
          <a:stretch>
            <a:fillRect/>
          </a:stretch>
        </p:blipFill>
        <p:spPr>
          <a:xfrm>
            <a:off x="8741655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防晒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皮肤保湿是保持皮肤健康的关键，使用适合自己肤质的保湿产品，保持皮肤水润。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紫外线是皮肤老化的主要原因，因此日常防晒非常重要，选择适合的防晒霜并定期补涂。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皮肤护理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定期去除死皮细胞，促进皮肤新陈代谢，使皮肤更加光滑细腻。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去角质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适当的按摩可以促进血液循环，缓解肌肉疲劳，同时也有助于身体排毒。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保持指甲和脚部清洁整齐，可以增加整体的美感。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修甲修脚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身体护理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放松心情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通过冥想、瑜伽等方法放松心情，缓解压力。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社交互动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与亲友进行互动交流，分享彼此的生活和情感，有助于缓解心理压力。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培养兴趣爱好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发展自己的兴趣爱好，增加生活的乐趣和满足感。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均衡饮食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合理搭配蛋白质、碳水化合物、脂肪等营养素，保证身体所需营养的摄入。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控制热量摄入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合理控制饮食中的热量摄入，避免过度肥胖或营养不良。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补充维生素和矿物质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适当补充维生素和矿物质，以满足身体的营养需求。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营养护理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如跑步、游泳等有氧运动可以提高心肺功能，促进新陈代谢。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有氧运动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如举重、俯卧撑等力量训练可以增强肌肉力量，塑造身体线条。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力量训练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如瑜伽、普拉提等柔韧性训练可以增加关节灵活性，预防运动损伤。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柔韧性训练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运动护理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护理美的实践方法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-5400000">
            <a:off x="5770591" y="1524691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88669" y="2024857"/>
            <a:ext cx="614662" cy="385690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 flipH="1" flipV="1">
            <a:off x="5770591" y="5381593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3444517" y="3306389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788669" y="1438299"/>
            <a:ext cx="614662" cy="473651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8053418" y="3306389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402999" y="3260307"/>
            <a:ext cx="1386002" cy="13860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13773" y="2175410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保持皮肤清洁是护理美的基本步骤，使用适合自己肤质的洁面产品，早晚各一次，注意T区的清洁。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13773" y="1765835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3343" y="4670214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饮食对皮肤健康也有很大影响，多食用富含维生素C、E、A等的食物，如水果、蔬菜、坚果等。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73343" y="4260639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08883" y="2175410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洗完脸后使用适合自己的保湿产品，保持皮肤的水分，有助于维持皮肤弹性和光泽。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608883" y="1765835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08883" y="4670214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每天出门前涂抹防晒霜，避免紫外线对皮肤的伤害，预防皮肤老化。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608883" y="4260639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防晒</a:t>
            </a:r>
          </a:p>
        </p:txBody>
      </p:sp>
      <p:sp>
        <p:nvSpPr>
          <p:cNvPr id="17" name="AutoShape 17"/>
          <p:cNvSpPr/>
          <p:nvPr/>
        </p:nvSpPr>
        <p:spPr>
          <a:xfrm>
            <a:off x="5198112" y="3055420"/>
            <a:ext cx="1795777" cy="1795777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76200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772540" y="3629848"/>
            <a:ext cx="646919" cy="646919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日常护理方法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4730" b="14730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t="15800" b="1580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定期去除皮肤表面的角质层，有助于促进皮肤新陈代谢，使肤色更加明亮。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去角质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使用适合自己的面膜，可以深层清洁、保湿、美白等，改善皮肤状态。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面膜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使用适合自己的精华液，可以针对性地改善皮肤问题，如淡化皱纹、提亮肤色等。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精华液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到专业的美容机构进行皮肤按摩，有助于促进血液循环，放松皮肤，提高皮肤的弹性。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专业按摩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专业护理方法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激光美容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注射美容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化学剥脱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光子嫩肤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特殊护理方法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20473" r="2047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7759" r="1775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7842" r="17842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9054" r="19054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利用激光能量改善皮肤问题，如去除色斑、痘印、红血丝等。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通过注射肉毒素、玻尿酸等物质改善皮肤问题，如除皱、丰唇等。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通过使用化学剥脱剂改善皮肤问题，如淡化皱纹、美白等。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利用强脉冲光改善皮肤问题，如提亮肤色、淡化色斑等。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护理美的产品与技术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https://d.book118.com/265301331224011104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105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3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2024-09-14T12:03:45.595</cp:lastPrinted>
  <dcterms:created xsi:type="dcterms:W3CDTF">2024-09-14T04:03:45Z</dcterms:created>
  <dcterms:modified xsi:type="dcterms:W3CDTF">2024-09-14T04:03:47Z</dcterms:modified>
</cp:coreProperties>
</file>