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9B963-54F1-4706-A563-F9E7128FD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5660D-DE48-4808-80AD-DBA043AEB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DE957-316C-40CC-AD9C-A5BAEFA2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51B4B-3241-466C-ADE6-FAEBF2D9E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EB384-54FC-4E27-A7B6-ACBF9BE9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077019-A24C-47DA-A65B-72268A3ED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2148B-F119-4476-9540-E22C18738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D971F-6D8A-4A5E-A4D7-275C6B24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99646-4DB6-433C-A095-B97F193D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AEEA2-2FA7-43B9-A0E2-0DE6A42FC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AC149-7EC3-4155-A9B1-F5E4081C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03003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心内科护理小教员的职责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心内科护理小教员的工作内容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心内科护理小教员所需的素质与能力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心内科护理小教员的发展前景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心内科护理小教员的职责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实践指导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444" r="6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844" b="24844"/>
          <a:stretch>
            <a:fillRect/>
          </a:stretch>
        </p:blipFill>
        <p:spPr>
          <a:xfrm>
            <a:off x="8079695" y="1390334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培训新入职护士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根据新护士的实际情况和心内科护理需求，制定个性化的培训计划。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传授心内科护理理论知识，包括疾病基础知识、护理操作规范、急救技能等。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指导新护士进行实际操作，包括病人护理、药物管理、设备使用等，确保新护士能够熟练掌握各项技能。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组织定期的护理技能培训，提高护士的专业技能水平。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鼓励护士参加学术交流活动，了解最新的护理理念和技术，促进专业发展。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对典型案例进行深入剖析，提高护士解决实际问题的能力。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根据科室需求，协助护士长制定护理工作计划，确保工作有序进行。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对护理工作进行质量监控，及时发现并解决问题，提高护理质量。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协调护理人员的工作安排，确保人力资源得到合理利用。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人员协调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协助护士长进行护理工作管理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心内科护理小教员的工作内容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33" b="29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设计培训课程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确定培训目标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根据心内科护理的需求和标准，明确培训的目标和要求，确保培训的有效性和针对性。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制定课程大纲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根据心内科护理的特点和要求，设计合理的课程大纲，包括理论知识、实践操作和案例分析等。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更新课程内容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及时更新课程内容，将最新的心内科护理知识和技术纳入培训课程，提高护理人员的专业水平。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根据实际情况和护理人员的需求，合理安排培训的时间和周期，确保培训的顺利进行。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根据课程内容、目标和对象，选择合适的培训方式，如集中授课、实践操作、小组讨论等。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合理分配培训所需的师资、场地、设备等资源，确保培训的质量和效果。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分配培训资源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在培训过程中，对护理人员进行监督和指导，及时纠正错误和不足之处，提高培训效果。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按照制定的培训计划，组织开展心内科护理培训活动，确保培训的顺利进行。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对参加培训的护理人员进行考核和评估，检验其掌握知识和技能的情况，为后续的培训提供参考和依据。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00" r="16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实施培训并进行考核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心内科护理小教员所需的素质与能力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https://d.book118.com/265303003312011100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2024-09-08T21:15:43.676</cp:lastPrinted>
  <dcterms:created xsi:type="dcterms:W3CDTF">2024-09-08T13:15:43Z</dcterms:created>
  <dcterms:modified xsi:type="dcterms:W3CDTF">2024-09-08T13:15:45Z</dcterms:modified>
</cp:coreProperties>
</file>