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C06DE-0516-4360-A773-B72E5CBCC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B0D61-2FD0-412D-9DC2-FC05DDE27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3DEF8-B3B3-4070-9039-7F9350626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263BF-3850-46B0-BD46-3035D1069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DC5E9-4EBD-4EB4-A501-D13FD3CCE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B2C0B9-CD9B-4DD8-AA6C-187AE011F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E9A8E4-0957-487E-B826-9D7FB482C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CCF04-8FBE-4F71-9F20-A46A96F82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40BCF-5713-4D10-B955-73B65C6C7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05BB2-A590-4D0B-8FC5-9103E6C49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5AD67-FAC4-4939-8C02-A2B5CFE76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04321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师德师风建设主题教育活动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后续工作与展望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部分教师存在师德失范现象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如学术不端、言行不当等问题，影响了教育行业的形象和公信力。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6833" r="6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师德师风问题受到社会广泛关注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随着社会对教育质量的关注度提高，师德师风问题成为公众关注的焦点。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教育行业内部对师德师风建设的重视程度不够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一些学校和教育机构在师德师风建设方面缺乏有效的措施和机制。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当前教育行业师德师风现状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229" b="172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325" b="103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开展师德师风建设主题教育活动的必要性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提高教师师德水平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通过主题教育活动，加强对教师的师德教育，提高教师的道德素质和职业素养。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树立教育行业良好形象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通过加强师德师风建设，提升教育行业的整体形象，增强社会对教育行业的信任度。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促进教育事业健康发展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师德师风建设是教育事业发展的重要保障，加强师德师风建设有助于推动教育事业的持续健康发展。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培养教师树立正确的教育观、学生观和师德观，增强教师的责任感和使命感。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引导教师自觉遵守教师职业道德规范，强化师德意识，提高教师的道德修养。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鼓励教师积极参与师德建设活动，形成良好的师德氛围，树立师德典范。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6958" b="169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提高教师师德意识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规范教师师德行为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制定和完善教师师德行为规范，明确教师的职责和行为准则。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加强教师师德培训和教育，提高教师的师德素质和教育教学水平。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建立健全教师师德考核评价机制，对教师的师德表现进行科学、客观、公正的评价。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倡导尊师重教的社会风尚，提高教师的社会地位和声望。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加强学校文化建设，营造健康、积极、向上的教育环境。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鼓励教师关注学生成长，关心学生身心健康，建立和谐的师生关系。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营造良好教育环境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组织教师学习《新时代教师职业行为十项准则》，深入理解教师职业道德的内涵和要求，明确师德红线。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学习《中小学教师职业道德规范》，掌握教师职业道德的基本准则和行为要求。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通过学习优秀教师的先进事迹，提升教师的师德理念，增强教师的职业荣誉感和使命感。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深入理解师德内涵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学习师德规范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师德理念升华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师德理论学习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选取具有代表性的师德典型案例，进行深入剖析和交流，引导教师反思自身行为，明确改进方向。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将优秀教师的师德实践经验进行总结和推广，发挥先进典型的引领作用，促进教师之间的互学互鉴。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案例警示教育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案例剖析与交流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典型经验推广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选取反面典型案例，进行警示教育，提醒教师引以为戒，严守师德底线。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师德典型案例分享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师德实践反思与总结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个人反思与自评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教师结合自身实践，进行师德反思和自评，查找自己在师德方面存在的问题和不足，明确改进目标。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交流心得与体会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组织教师交流活动心得与体会，分享自己在师德实践中的感悟和收获，促进共同成长。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总结提升与表彰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对活动进行总结和提升，表彰在师德实践方面表现突出的教师，激励全体教师自觉践行良好师德。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https://d.book118.com/265304321102011121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2024-09-24T05:01:18.307</cp:lastPrinted>
  <dcterms:created xsi:type="dcterms:W3CDTF">2024-09-23T21:01:18Z</dcterms:created>
  <dcterms:modified xsi:type="dcterms:W3CDTF">2024-09-23T21:01:20Z</dcterms:modified>
</cp:coreProperties>
</file>