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F6384-9B79-4DBD-87F4-89AC491BF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47622-C08F-4B75-BC2C-93BBD956E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4A74B-C1A4-4CA5-A535-C80C40797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9B8A2-3AC4-4F17-B892-20750EB32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14C59E-6779-44FA-8624-4967561BD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115A3-CDE8-41C2-A9CA-39B813C09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B8C9C-53B4-4854-BDEE-77F48AB84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5333C-80EF-4556-9D4E-49D896F6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7F9C4-1548-41DD-86C2-EED176718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48F56-1325-4E26-98A2-096A52662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8A3A2-F8FB-4F5C-865E-2CC01CA6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0433011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我国黄铜管件市场分析报告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市场发展机遇与挑战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99" r="338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黄铜管件是指以黄铜为主要材料制成的管路连接件，包括管子、管件、阀门等。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广泛应用于建筑、给排水、暖通空调、消防等领域，用于管道系统的连接、控制和保护。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黄铜管件的定义与用途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44" r="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我国黄铜管件市场的发展历程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20世纪80年代以前，我国黄铜管件市场处于起步阶段，产品以手工制作为主，质量不稳定。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20世纪90年代至21世纪初，随着我国经济的快速发展，黄铜管件市场迅速崛起，产品种类和规格不断增加。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成熟稳定阶段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近年来，我国黄铜管件市场逐渐进入成熟稳定阶段，市场竞争激烈，企业数量众多，但集中度逐渐提高。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我国黄铜管件市场已经形成了较为完整的产业链和产业集群，产品种类丰富，质量稳定可靠，能够满足国内外市场的需求。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我国黄铜管件市场将继续保持稳定增长，随着环保要求的提高和技术的不断进步，高效、环保、节能的黄铜管件产品将成为主流。同时，企业将更加注重品牌建设和技术创新，提高产品的附加值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我国黄铜管件市场的现状与趋势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建筑行业对黄铜管件的需求主要集中在供水、供暖、通风和空调系统等领域，这些领域需要高质量、高性能的黄铜管件来保障系统的正常运行。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未来，随着绿色建筑和智能建筑的不断推广，对高品质黄铜管件的需求还将进一步增加。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建筑行业是黄铜管件的主要应用领域之一，随着城市化进程的加速和基础设施建设的不断推进，建筑行业对黄铜管件的需求持续增长。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建筑行业需求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工业行业也是黄铜管件的重要应用领域，特别是在化工、石油、制药等领域，黄铜管件被广泛应用于各种管道系统和阀门中。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工业行业对黄铜管件的需求特点是需要具备耐腐蚀、耐高压和长寿命等特性，能够保证工业生产的安全性和稳定性。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随着工业自动化的不断发展和环保要求的提高，工业行业对高品质黄铜管件的需求也在逐步增加。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工业行业需求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随着家居装修风格的多样化和个性化，对不同款式和规格的黄铜管件需求也在增加，这为黄铜管件企业提供了更多的市场机会。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家庭装修市场对黄铜管件的需求也在逐年增加，特别是随着人们对家居生活品质要求的提高，家庭装修市场对高品质、美观大方的黄铜管件的需求越来越大。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家庭装修市场对黄铜管件的需求主要集中在卫生间、厨房等区域的供水和排水系统，以及暖气系统等领域。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27522" b="2752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17" r="817"/>
          <a:stretch>
            <a:fillRect/>
          </a:stretch>
        </p:blipFill>
        <p:spPr>
          <a:xfrm>
            <a:off x="4316453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家庭装修需求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其他领域如电力、通讯、农业等也会使用到黄铜管件，但相对于建筑、工业和家庭装修等领域来说，这些领域的需求量较小。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在这些领域中，黄铜管件主要用于一些特殊的管道系统和设备中，如电缆保护套、灌溉管道等。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随着这些领域的不断发展，对黄铜管件的需求也在逐步增加，为黄铜管件市场的发展提供了新的机遇。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80299" y="1569037"/>
            <a:ext cx="2635072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https://d.book118.com/265304330111011103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2024-09-12T14:58:04.885</cp:lastPrinted>
  <dcterms:created xsi:type="dcterms:W3CDTF">2024-09-12T06:58:04Z</dcterms:created>
  <dcterms:modified xsi:type="dcterms:W3CDTF">2024-09-12T06:58:06Z</dcterms:modified>
</cp:coreProperties>
</file>