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D76E14-EB5C-4489-A23B-F28165A189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B5B4B8-811C-46EF-B826-5C631D40D2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E9AB1C8-C3B8-4E67-A336-A2F4586DF4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B5A1D58-4580-4224-83E1-20B18BF62B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D4AFD36-2DEF-4B64-88B6-436F4B75F13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49F7C50-B312-4430-9B88-A9AD122228B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D05BBF6-31AF-41DE-A8B7-9E6FFEF3C5D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9FF964-DDC3-4F40-AD1B-871A58D374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BF6022-D19C-4C6B-8EA6-7875FF93AC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2A096E-3492-4134-B0DA-344C780EE6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F22DA4-749A-43FC-87EE-1CC50E942F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5313330022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血糖的测定实验报告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实验目的与背景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实验原理与方法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实验操作过程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实验结果与数据分析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实验结论与总结</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附录与参考文献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实验目的与背景</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48" r="1674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血糖监测在疾病诊断和治疗中的作用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血糖监测是糖尿病等代谢性疾病诊断和治疗的重要手段，有助于及时发现病情、调整治疗方案。</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血糖是生命活动的主要能源物质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血糖为人体各种组织细胞提供活动所需的能量，维持正常的生理功能。</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血糖异常对健康的影响</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血糖过高或过低都会对人体健康产生不良影响，如糖尿病、低血糖症等。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血糖测定的重要性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通过本实验，学习和掌握血糖测定的基本原理和操作方法。</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掌握血糖测定的基本方法</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了解血糖测定在临床医学中的应用，为将来的医学实践打下基础。</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了解血糖测定的临床应用</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通过实验操作，培养实验技能、观察能力和科学素养。</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培养实验技能和科学素养</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实验目的及意义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血糖是指血液中的葡萄糖，是糖类在血液中的运输形式。</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血糖的生化基础</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血糖测定通常采用葡萄糖氧化酶法，利用葡萄糖氧化酶催化葡萄糖氧化反应，生成葡萄糖酸和过氧化氢，再通过测量过氧化氢的量来间接测定血糖浓度。</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血糖测定的原理</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血糖测定是临床上常用的生化检测项目之一，对于糖尿病等代谢性疾病的诊断和治疗具有重要意义。</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血糖测定的临床意义</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实验背景知识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实验原理与方法</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708" r="2270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通过葡萄糖氧化酶催化葡萄糖与氧气反应生成葡萄糖酸内酯和过氧化氢，再利用过氧化物酶催化过氧化氢与色原物质反应生成有色化合物，通过比色法测定血糖浓度。</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葡萄糖氧化酶法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在己糖激酶催化下，葡萄糖和ATP发生磷酸化反应，生成葡萄糖-6-磷酸和ADP，前者再脱氢生成6-磷酸葡糖酸，同时产生NADH或NADPH。NADH或NADPH在相应酶的作用下转化为有色化合物，通过比色法测定血糖浓度。</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己糖激酶法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血糖测定原理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24" r="16724"/>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75" r="1667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样本采集</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试剂准备</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仪器校准</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样本测定</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实验方法与步骤</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采集静脉血或毛细血管血作为样本，注意避免溶血和污染。</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对血糖仪进行校准，确保测量准确。</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按照试剂说明书准备所需试剂，并检查试剂有效期和保存条件。</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将样本与试剂混合，按照仪器操作说明进行测定，记录测定结果。</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试剂与仪器介绍</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试剂</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包括葡萄糖氧化酶试剂、己糖激酶试剂等，应选用质量可靠、稳定性好的试剂。</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仪器</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包括血糖仪、离心机、恒温箱等，应选用性能稳定、操作简便的仪器，并确保仪器处于良好状态。</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实验操作过程</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明确血糖测定的基本原理，熟悉实验操作流程。</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了解实验原理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准备实验器材</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采集血样</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准备血糖仪、采血针、消毒棉片、试纸等实验所需器材。</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按照规范采集待测者的血样，注意采集过程中的消毒和止血。</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实验前准备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583" r="18583"/>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按照说明书要求打开血糖仪，确保仪器正常运行。</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打开血糖仪</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将试纸按照要求插入血糖仪中，确保试纸与仪器接触良好。</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安装试纸</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使用采血针采集适量血样，将血样滴加在试纸的指定区域。</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采血与加样</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按照说明书要求等待一定时间后，血糖仪将显示血糖测定结果。</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等待结果</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实验操作步骤</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https://d.book118.com/265313330022011124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2024-09-28T06:01:45.492</cp:lastPrinted>
  <dcterms:created xsi:type="dcterms:W3CDTF">2024-09-27T22:01:45Z</dcterms:created>
  <dcterms:modified xsi:type="dcterms:W3CDTF">2024-09-27T22:01:47Z</dcterms:modified>
</cp:coreProperties>
</file>