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B7203-3527-4636-9872-0F3AC353A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3CB8F-3ED1-4AC7-974E-FDC049DF9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EABE3-420C-4455-B4FD-FB2E86BA7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3149A-F068-45BB-9CB5-35FF7628C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E1C4E1-9EB9-4201-AD95-8848F1D0B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AA6499-3E18-4F55-AFFD-44D540962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ACF2EB-8D23-4799-BA80-95C0FC703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330B0-0FE9-4080-A5F7-DB4F49936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EDD6A-75DB-41ED-958A-3660AA7E0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DDC6F-741E-4471-92DD-68BD0A7D6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2ADFD-B760-4AE4-8EAB-307A75D84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1403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下游加工过程概论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下游加工过程基本概念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下游加工技术与方法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下游加工设备与工艺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下游加工过程优化与改进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下游加工过程安全与环保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下游加工过程是将原材料转化为最终产品的关键环节，其目的是为了满足不同领域和行业的市场需求。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通过下游加工过程，可以增加产品的功能、提高产品质量和稳定性，从而提升产品的附加值和市场竞争力。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提升产品附加值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下游加工过程涉及多个领域和行业，其发展水平和质量直接影响到相关产业的整体发展。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577" r="2957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下游加工过程是将原材料转化为最终产品的必要步骤，没有这个过程，就无法得到符合市场需求的产品。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实现原材料转化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通过不同的下游加工技术和方法，可以生产出多种类型、规格和品质的产品，满足市场的多样化需求。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增加产品多样性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下游加工过程可以通过优化工艺和提高技术水平，提高原材料的利用率，减少资源浪费和环境污染。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提高资源利用率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随着科技的不断进步和市场需求的不断变化，下游加工过程也需要不断升级和改进，以适应新的市场环境和产业发展要求。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促进产业升级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加工过程的重要性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下游加工过程基本概念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337" r="353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下游加工过程的定义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下游加工过程通常包括分离、纯化、浓缩、结晶、干燥等步骤，旨在提高产品的纯度、收率和质量。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下游加工过程是指将原材料经过一系列物理、化学或生物转化，得到所需产品的过程。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下游加工过程的分类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根据加工对象的不同，下游加工过程可分为化工下游加工、生物下游加工、制药下游加工等。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根据加工方式的不同，下游加工过程可分为物理加工、化学加工和生物加工等。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下游加工过程涉及多种不同的原材料和产品，因此具有多样性。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下游加工过程需要运用各种先进的分离、纯化、分析等技术，对技术水平和设备要求较高。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下游加工过程对于提高产品质量、降低生产成本、提高经济效益具有重要意义。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下游加工过程通常包括多个步骤和环节，每个步骤都可能影响最终产品的质量和收率，因此具有复杂性。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下游加工过程的特点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下游加工技术与方法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1943" r="41943"/>
          <a:stretch>
            <a:fillRect/>
          </a:stretch>
        </p:blipFill>
        <p:spPr>
          <a:xfrm>
            <a:off x="-484350" y="1584357"/>
            <a:ext cx="4575953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色谱分离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利用物质在固定相和流动相之间的分配平衡，实现复杂样品中各组分的分离。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沉淀分离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利用物质在溶液中的溶解度差异，通过改变条件使目标物质沉淀析出。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萃取分离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利用物质在两种不互溶溶剂中的分配系数差异，将目标物质从一种溶剂转移到另一种溶剂中。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生物转化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利用微生物或酶催化作用，将原料转化为目标产物。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化学转化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通过化学反应将原料转化为目标产物，如氧化、还原、水解等。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物理转化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利用物理手段如加热、冷却、加压等改变物质状态或性质。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转化技术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通过控制溶液条件，使目标物质以晶体形式析出并提纯。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结晶精制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蒸馏精制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228" r="822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吸附精制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利用物质沸点的差异，通过加热使目标物质汽化再冷凝提纯。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利用吸附剂对物质的吸附作用，将目标物质从溶液中分离提纯。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精制技术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https://d.book118.com/265314032003011114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2024-09-20T23:08:21.153</cp:lastPrinted>
  <dcterms:created xsi:type="dcterms:W3CDTF">2024-09-20T15:08:21Z</dcterms:created>
  <dcterms:modified xsi:type="dcterms:W3CDTF">2024-09-20T15:08:23Z</dcterms:modified>
</cp:coreProperties>
</file>