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39585-25DA-4AFF-8C82-340F935EA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19243-4D7B-4A8D-89A8-A81B5E9DB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643AF-DAEC-477B-B117-EFA85B769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98D19-10BF-4E5C-A13C-05C7048BD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7D5E8-8A65-40DD-99C3-3D87F0F74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064E36-233F-46D6-87D1-6BB52292B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04C090-0990-409B-A82C-2F3653CDD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CD508-35D5-4002-A5C4-CB470BCE5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1D681-6349-4BBB-875E-661B6E63F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D3BEC-D8EC-43A1-A7BC-696CE19F9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4F817-F644-44FB-B1B7-C5EE899C9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14103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培养研究型教师芬兰以研究为基础的教师教育探析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芬兰研究型教师培养理念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芬兰研究型教师培养实践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芬兰研究型教师培养成效评价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芬兰研究型教师培养经验借鉴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全球化背景下，教育质量与教师专业素养密切相关，研究型教师培养成为重要议题。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芬兰教育在全球范围内享有盛誉，其教师教育体系具有独特性和先进性。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5" b="774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探究芬兰以研究为基础的教师教育，有助于为我国教师教育改革提供借鉴和启示。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06" r="77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62" b="15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芬兰教师教育概述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芬兰教师教育注重理论与实践的结合，强调教师在教学实践中的反思和研究能力。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芬兰教师教育课程包括教育理论、教学方法、学科知识和教育研究方法等，旨在培养具有独立思考和创新能力的研究型教师。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芬兰教师教育还重视教师的职业道德和情感教育，强调教师的社会责任和教育使命。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芬兰研究型教师培养理念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注重教育研究的实践应用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芬兰教师教育强调教育研究的实践价值，鼓励教师将研究成果应用于教学实践，促进教育质量的提升。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强调教育研究在教师培养中的核心地位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芬兰教师教育注重培养教师的研究能力和素养，认为教育研究是教师专业发展的重要组成部分。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倡导教师参与教育研究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芬兰鼓励教师积极参与教育研究，通过实践、反思和合作等方式提升自身专业素养。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以研究为基础的教育理念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516" b="351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芬兰教师教育认为教师不仅是教育实践者，更是教育研究的主体，应该具备独立开展教育研究的能力。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教师是教育研究的主体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芬兰注重培养教师的研究素养，包括问题意识、研究方法、数据分析等方面的能力。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教师需要具备研究素养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芬兰鼓励教师参与教育研究共同体，与同行、专家等进行交流合作，共同推动教育研究的发展。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教师需要参与教育研究共同体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教师作为研究者的角色定位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理论学习与实践反思相结合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芬兰教师教育注重理论学习与实践反思的结合，鼓励教师在实践中发现问题、开展研究，并将研究成果应用于实践。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校内导师与校外专家共同指导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芬兰采用校内导师与校外专家共同指导的培养模式，为教师提供全面的学术和实践支持。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合作式学习与研究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芬兰鼓励教师之间进行合作式学习与研究，通过团队合作、项目研究等方式提升教师的专业素养和研究能力。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理论与实践相结合的培养模式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芬兰研究型教师培养实践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强调学科知识与教育理论的融合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芬兰教师教育课程注重学科知识与教育理论的紧密结合，旨在培养教师具备深厚的学科素养和教育理论基础。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重视研究方法与技能培养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课程设置中明确包括研究方法、数据分析、论文写作等内容，以培养教师的研究能力和问题解决能力。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关注教育实践与政策分析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教学内容涵盖教育实践、教育政策、教育改革等方面，使教师能够关注并思考教育现实问题。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课程设置与教学内容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注重小组合作与讨论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教学中强调小组合作与讨论，促进教师之间的交流和合作，共同解决问题和分享经验。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利用信息技术手段辅助教学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芬兰教师教育积极利用信息技术手段，如在线教育平台、社交媒体等，为教师提供丰富的教学资源和交流机会。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采用问题导向的教学方法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芬兰教师教育倡导问题导向的教学方法，鼓励教师围绕教育实践中的问题进行探究和思考。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https://d.book118.com/265314103132011104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2024-09-14T04:03:29.091</cp:lastPrinted>
  <dcterms:created xsi:type="dcterms:W3CDTF">2024-09-13T20:03:29Z</dcterms:created>
  <dcterms:modified xsi:type="dcterms:W3CDTF">2024-09-13T20:03:31Z</dcterms:modified>
</cp:coreProperties>
</file>