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EEAAFD-ED23-43F0-93BB-8F4BEB00A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EBD6B-39FF-4C65-904A-BB87C7765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882113-5CF4-4EE0-8B7E-1F9A6BE3A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8040C6-DC4C-4C5D-9E52-CCDDFBC6D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09FA42-493C-46D3-A391-152C6A0BED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7DC118-9F21-4A84-91E0-6A0546C0D9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A2F236-1977-4AF5-93E8-33C23E3199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52BEE-EE5D-480F-AA60-BCD6FE989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2002DC-AAC8-4311-8A87-C17D8DA2E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7E776-AA23-4121-A0F7-0D8A5F251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A0C43E-A542-4220-B708-F276D1425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32020104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爱多房地产营销策划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项目介绍</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品牌建设</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销售执行</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效果评估与调整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项目介绍</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090" b="709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477" b="54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当前房地产市场竞争激烈，企业需要制定有效的营销策略来吸引潜在客户。</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爱多房地产公司希望通过本次营销策划项目提升品牌知名度和销售额。</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客户需求：制定一套具有创意和实效的营销策划方案，以促进销售和品牌发展。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提高爱多房地产公司的品牌知名度和美誉度。</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促进潜在客户的关注和咨询，增加销售机会。</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制定一套可执行的营销策划方案，为公司的长期发展奠定基础。</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6" r="12476"/>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了解目标客户的需求和偏好，分析竞争对手的优劣势。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市场调研</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根据市场调研结果，制定适合爱多房地产公司的营销策略。</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营销策略制定</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设计各种宣传资料和广告创意，包括海报、宣传册、网站等。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创意设计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策划各种线上线下活动，如楼盘开放日、特价促销等。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营销活动策划</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市场分析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https://d.book118.com/265320201040011121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2024-09-24T01:58:18.099</cp:lastPrinted>
  <dcterms:created xsi:type="dcterms:W3CDTF">2024-09-23T17:58:18Z</dcterms:created>
  <dcterms:modified xsi:type="dcterms:W3CDTF">2024-09-23T17:58:20Z</dcterms:modified>
</cp:coreProperties>
</file>