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58572-807D-47D8-ACC7-F07B95E8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8966E-889C-4CFE-A497-DC966DD64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92F9F-87CC-4E88-829E-63F482BA6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FF4E7-F2E1-4098-A428-0BF936805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F07DF-6E58-499C-A369-0170A9473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2324AF-CEEC-430C-A499-65A8D6E1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ED6AA1-5B69-4CA5-A5BC-A8F778B8B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50649-E949-477D-97DE-5F406B8E0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61D1E-5E7D-43C6-9F59-8EBCD2D89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E1C3A-27E7-4483-9CCA-AA3F9D81D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CD215-2AEB-411A-A961-D67594956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2034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肠道解剖护理\n## 1.小肠道的解剖结构与功能概述\n### 1.1小肠道的位置与形态特点\n### 1.2小肠道的组织结构与功能\n### 1.3小肠道的血液循环与神经支配\n## 2.小肠道疾病的临床表现与诊断\n### 2.1小肠道疾病的常见症状与体征\n### 2.2小肠道疾病的影像学检查与诊断\n### 2.3小肠道疾病的实验室检查与诊断\n## 3.小肠道疾病的护理措施与方法\n### 3.1小肠道疾病的一般护理与观察\n### 3.2小肠道疾病的饮食护理与指导\n### 3.3小肠道疾病的药物治疗与护理\n## 4.小肠道疾病的预防与健康教育\n### 4.1小肠道疾病的预防措施与方法\n### 4.2小肠道疾病的健康教育与健康促进\n### 4.3小肠道疾病的心理护理与康复指导\n## 5.小肠道疾病的护理案例与实践\n### 5.1小肠道疾病的典型护理案例分享\n### 5.2小肠道疾病的护理实践与经验总结\n### 5.3小肠道疾病的护理研究与发展趋势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小肠道解剖护理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小肠道的解剖结构与功能概述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小肠道位于腹腔内</a:t>
                </a:r>
                <a:endParaRPr/>
              </a:p>
            </p:txBody>
          </p:sp>
          <p:sp>
            <p:nvSpPr>
              <p:cNvPr id="1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上端与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下端与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弯曲盘旋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状</a:t>
                </a:r>
                <a:endParaRPr/>
              </a:p>
            </p:txBody>
          </p:sp>
        </p:grpSp>
        <p:grpSp>
          <p:nvGrpSpPr>
            <p:cNvPr id="17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小肠分为空肠和回肠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空肠位于腹腔的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上腹部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回肠位于腹腔的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下腹部</a:t>
                </a:r>
                <a:endParaRPr/>
              </a:p>
            </p:txBody>
          </p:sp>
        </p:grpSp>
        <p:grpSp>
          <p:nvGrpSpPr>
            <p:cNvPr id="17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小肠壁的结构特点</a:t>
                </a:r>
                <a:endParaRPr/>
              </a:p>
            </p:txBody>
          </p:sp>
          <p:sp>
            <p:nvSpPr>
              <p:cNvPr id="17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黏膜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黏膜下层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浆膜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黏膜表面有许多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绒毛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微绒毛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，有利于营养物质的吸收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小肠道的位置与形态特点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小肠道的组织结构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黏膜：由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上皮细胞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固有层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黏膜肌层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黏膜下层：由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疏松结缔组织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肌层：由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环行肌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纵行肌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浆膜：由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结缔组织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浆膜下淋巴管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小肠道的功能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消化：小肠是营养物质消化的主要场所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吸收：小肠是营养物质吸收的主要场所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免疫功能：小肠具有重要的免疫功能，如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肠道屏障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免疫调节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小肠道的组织结构与功能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小肠道的血液循环与神经支配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小肠道的血液循环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动脉血供应：主要来自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腹腔动脉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肠系膜上动脉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静脉血回流：通过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门静脉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肠系膜上静脉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回流至肝脏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小肠道的神经支配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自主神经：由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交感神经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副交感神经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脊神经：包括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胸神经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腰神经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的节后纤维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脑神经：包括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迷走神经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副交感神经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的节前纤维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小肠道疾病的临床表现与诊断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13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部位：多位于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脐周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下腹部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性质：多为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绞痛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持续性疼痛</a:t>
                </a:r>
                <a:endParaRPr/>
              </a:p>
            </p:txBody>
          </p:sp>
          <p:pic>
            <p:nvPicPr>
              <p:cNvPr id="217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次数：大于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3次/日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性质：多为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水样便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黏液便</a:t>
                </a:r>
                <a:endParaRPr/>
              </a:p>
            </p:txBody>
          </p:sp>
          <p:pic>
            <p:nvPicPr>
              <p:cNvPr id="222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部位：多位于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性质：多为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持续性</a:t>
                </a:r>
                <a:endParaRPr/>
              </a:p>
            </p:txBody>
          </p:sp>
          <p:pic>
            <p:nvPicPr>
              <p:cNvPr id="227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恶心、呕吐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恶心：多为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进食后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呕吐：多为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胃内容物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，严重时可呕吐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胆汁</a:t>
                </a:r>
                <a:endParaRPr/>
              </a:p>
            </p:txBody>
          </p:sp>
          <p:pic>
            <p:nvPicPr>
              <p:cNvPr id="232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小肠道疾病的常见症状与体征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腹部X线检查</a:t>
                </a:r>
                <a:endParaRPr/>
              </a:p>
            </p:txBody>
          </p:sp>
          <p:sp>
            <p:nvSpPr>
              <p:cNvPr id="24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钡剂造影：可显示小肠的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黏膜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黏膜下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肠壁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空气造影：可显示小肠的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扩张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充气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情况</a:t>
                </a:r>
                <a:endParaRPr/>
              </a:p>
            </p:txBody>
          </p:sp>
        </p:grpSp>
        <p:grpSp>
          <p:nvGrpSpPr>
            <p:cNvPr id="24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腹部CT检查</a:t>
                </a:r>
                <a:endParaRPr/>
              </a:p>
            </p:txBody>
          </p:sp>
          <p:sp>
            <p:nvSpPr>
              <p:cNvPr id="24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平扫：可显示小肠的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位置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形态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周围结构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增强扫描：可显示小肠的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血管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病变</a:t>
                </a:r>
                <a:endParaRPr/>
              </a:p>
            </p:txBody>
          </p:sp>
        </p:grpSp>
        <p:grpSp>
          <p:nvGrpSpPr>
            <p:cNvPr id="24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腹部MRI检查</a:t>
                </a:r>
                <a:endParaRPr/>
              </a:p>
            </p:txBody>
          </p:sp>
          <p:sp>
            <p:nvSpPr>
              <p:cNvPr id="24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T1加权像：可显示小肠的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结构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T2加权像：可显示小肠的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水肿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炎症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小肠道疾病的影像学检查与诊断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红细胞计数：可判断有无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白细胞计数：可判断有无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血生化检查：可判断有无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电解质紊乱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代谢异常</a:t>
                </a:r>
                <a:endParaRPr/>
              </a:p>
            </p:txBody>
          </p:sp>
          <p:sp>
            <p:nvSpPr>
              <p:cNvPr id="25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粪便检查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常规检查：可判断有无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寄生虫感染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隐血试验：可判断有无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消化道出血</a:t>
                </a:r>
                <a:endParaRPr/>
              </a:p>
            </p:txBody>
          </p:sp>
          <p:sp>
            <p:nvSpPr>
              <p:cNvPr id="26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免疫学检查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免疫球蛋白：可判断有无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免疫功能异常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自身抗体：可判断有无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自身免疫性疾病</a:t>
                </a:r>
                <a:endParaRPr/>
              </a:p>
            </p:txBody>
          </p:sp>
          <p:sp>
            <p:nvSpPr>
              <p:cNvPr id="26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小肠道疾病的实验室检查与诊断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小肠道疾病的护理措施与方法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小肠道疾病的一般护理与观察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病室环境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空气流通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温度适宜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噪音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光线刺激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休息与体位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充分休息：减轻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适当活动：促进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肠道蠕动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黏膜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情况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https://d.book118.com/265320344010011110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小肠道解剖护理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2024-09-15T02:33:50.453</cp:lastPrinted>
  <dcterms:created xsi:type="dcterms:W3CDTF">2024-09-14T18:33:50Z</dcterms:created>
  <dcterms:modified xsi:type="dcterms:W3CDTF">2024-09-14T18:33:52Z</dcterms:modified>
</cp:coreProperties>
</file>