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2B53-3499-4165-8C97-B224D1B75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BD44A-70F2-40E9-B3E4-3BD8481C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BA647-08B5-460C-8779-4C1D049F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5887A-9AC7-466D-8E0A-C7774DF0A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B2499-0E30-4578-B800-AAED7839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40040-E6A4-4F0E-AEA2-2E24D63A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B6FA3-4F3F-4335-84B5-2A222F1D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902F4-AE4A-4D69-BC6D-45948EE59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A60A2-9E2A-4A78-9C03-2E379EED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9213D-C629-4432-A667-72F0E534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75B60-EBE5-4519-80C0-E7872E9E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21221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数字化医院建设的物联网应用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物联网技术在数字化医院建设中的应用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数字化医院建设中物联网技术的实施路径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数字化医院建设中物联网技术的挑战与对策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数字化医院建设中物联网技术的未来展望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随着信息技术的快速发展，数字化医院建设已成为医疗行业的重要趋势，旨在提高医疗服务效率和质量。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物联网技术作为连接物理世界和数字世界的桥梁，为数字化医院建设提供了有力支持。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物联网在医疗领域的应用价值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物联网技术可实现医疗设备、药品、人员等资源的智能化管理，提高医疗资源的利用率和管理效率，降低医疗成本，提升患者满意度。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0539" r="3053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物联网技术可实现医疗设备的实时监控、故障预警、远程维护等功能，提高医疗设备的管理效率和使用寿命。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物联网技术可实现药品的追溯、防伪、智能配送等功能，保障药品的安全性和有效性。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物联网技术可实现患者的实时监测、健康数据采集、远程诊疗等功能，提高医疗服务的质量和效率。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患者监护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物联网技术可实现医院环境的温度、湿度、空气质量等参数的实时监测和调节，营造舒适、安全的医疗环境。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医院环境监控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物联网技术在医疗领域的应用现状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93" r="40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利用先进的信息化技术，对医疗服务、医院管理、医学教育、科研等各个领域进行全面数字化改造的医院。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高度信息化、智能化、数据驱动、高效便捷。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提高医疗服务质量、提升医院运营效率、增强医院竞争力、改善患者就医体验。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完善医院信息化基础设施、构建数字化医疗服务体系、推进医院管理数字化、加强医学教育与科研的数字化支撑。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数字化医院建设的目标与任务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物联网技术在数字化医院建设中的应用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80" b="18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医疗设备与物资管理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实时设备监控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通过物联网技术，医院可以实时监控医疗设备的状态、使用情况和维护需求，提高设备利用率和管理效率。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自动化库存管理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物联网技术可以实现医疗物资库存的自动化管理，包括库存量监测、自动补货、过期预警等功能，减少人工干预和错误。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资产追踪与管理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通过物联网标签和传感器，医院可以追踪和管理医疗设备和其他资产的位置、使用情况和维修历史，提高资产利用率和管理水平。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智能化导诊服务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通过物联网技术，医院可以提供智能化的导诊服务，包括自助挂号、智能分诊、语音导航等，提高患者就医体验和效率。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物联网技术可以实现远程医疗服务，包括远程监测、远程诊断和远程治疗等，为患者提供更加便捷和高效的医疗服务。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物联网技术可以优化医疗过程，包括实现医疗流程的自动化、智能化和标准化，减少医疗差错和等待时间，提高医疗效率和质量。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15" r="1501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患者服务与医疗过程优化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通过物联网技术，医院可以实时监控医疗过程中的安全因素，如患者生命体征、医疗设备运行状态等，及时发现和处理潜在的安全风险。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物联网技术可以实现医疗质量的全面监控和评估，包括医疗过程的质量控制、医疗结果的评估等，提高医疗质量和管理水平。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通过物联网技术，医院可以实现感染控制与管理的自动化和智能化，包括实时监测感染源、自动预警和快速响应等，降低医院感染率和风险。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感染控制与管理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https://d.book118.com/265321221234011110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2024-09-16T02:18:30.199</cp:lastPrinted>
  <dcterms:created xsi:type="dcterms:W3CDTF">2024-09-15T18:18:30Z</dcterms:created>
  <dcterms:modified xsi:type="dcterms:W3CDTF">2024-09-15T18:18:32Z</dcterms:modified>
</cp:coreProperties>
</file>