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DD4A1F-769C-44C0-9005-F90B99FBF3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A2EF2F-5D0A-4023-90B3-BF6BFD0CE8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2D3FE6-12AD-42EE-A7BC-BE93A70241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F79B6AC-3ECC-4265-A738-ED4F1A9108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9AC76B6-0B8D-411A-917A-19BD486BF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7EA2026-C759-464F-A23C-CD1108E754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D9EED61-F700-4500-8A73-1B010B4D4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08A5BF-FF6B-42DF-B6A2-E6E5EF7CEC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33C4663-B807-45AB-A9F5-31EB7AF305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202DF0-1324-4594-AC64-F322699A15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A81D88-0255-4355-9BD2-D782D71F20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5323113331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社交媒体行业创新技术与应用趋势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社交媒体行业创新技术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社交媒体行业应用趋势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社交媒体行业创新技术与应用案例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社交媒体行业面临的挑战与机遇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未来展望与建议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社交媒体是指互联网上基于用户生成内容和社交互动的平台和应用。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社交媒体定义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9542" r="95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4458" r="2445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主要平台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3125" b="3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社交媒体行业规模巨大，全球数十亿用户，并且仍在持续增长。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Facebook、Twitter、Instagram、LinkedIn、WeChat等是社交媒体领域的主要平台。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社交媒体行业概述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创新技术可以带来更丰富的用户体验，如虚拟现实、增强现实等技术。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4" b="24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0792" r="10792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954" r="2954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提升用户体验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新技术和应用可以推动社交媒体行业的变革和发展，创造新的商业模式和机会。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驱动行业发展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在竞争激烈的社交媒体市场中，创新是保持竞争优势的关键。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应对竞争压力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创新技术与应用的重要性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社交媒体行业创新技术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9171" b="91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人工智能技术在社交媒体中的应用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个性化推荐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利用机器学习算法分析用户历史数据和行为，实现个性化内容推荐，提高用户体验。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智能客服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运用自然语言处理技术，实现智能问答、情感分析等，提升客户服务效率和质量。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图像和视频识别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通过计算机视觉技术，对社交媒体中的图像和视频进行自动识别和分类，辅助内容审核和管理。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基于大数据技术，对用户的基本信息、兴趣偏好、社交关系等进行深度挖掘和分析，形成全面、准确的用户画像。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用户画像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运用大数据技术对社交媒体上的海量信息进行实时监测和分析，了解公众对某一事件或话题的态度和情绪。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舆情分析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通过大数据分析用户行为和兴趣，实现广告的精准投放，提高广告效果和投资回报率。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广告精准投放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大数据技术在社交媒体中的应用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0327" r="1032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利用虚拟现实技术构建虚拟社交场景，让用户可以在虚拟空间中与其他用户进行互动和交流。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虚拟社交场景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通过增强现实技术，在社交媒体上提供丰富的滤镜和特效功能，增加内容的趣味性和互动性。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增强现实滤镜和特效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结合虚拟现实和增强现实技术，为用户提供沉浸式的社交媒体体验，如虚拟试妆、虚拟试装等。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沉浸式体验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虚拟现实与增强现实技术在社交媒体中的应用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社交媒体行业应用趋势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AI技术助力内容创新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人工智能技术在短视频和直播内容创作、推荐和审核等方面发挥重要作用，提高了内容质量和用户体验。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短视频成为社交媒体新宠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短视频以其直观、生动的形式迅速吸引了大量用户，尤其是年轻人群体，成为社交媒体领域的新热点。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直播互动性强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直播应用允许用户实时互动，增强了社交媒体的参与感和真实性，在游戏、娱乐、教育等领域得到广泛应用。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短视频与直播应用的兴起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83" r="10083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社交电商将社交媒体和电子商务相结合，通过社交互动促进商品销售，为消费者提供更加便捷、个性化的购物体验。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社交电商融合社交与购物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意见领袖（KOL）在社交电商中扮演重要角色，他们通过分享购物心得、推荐优质商品等方式，对消费者购买决策产生显著影响。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KOL营销效果显著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随着社交电商的快速发展，用户数据隐私和安全问题日益突出，平台需要加强数据保护措施以建立用户信任。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数据隐私与安全问题凸显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社交电商的崛起与挑战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6" r="25006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私域流量价值凸显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私域流量指的是企业或个人自主拥有的、可自由支配的流量资源，具有低成本、高转化率和可持续性等优势，成为社交媒体营销的新趋势。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精细化运营提高用户粘性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通过对私域流量进行精细化运营，如提供个性化内容、定期互动等，可以提高用户粘性和活跃度，进而实现更高的商业价值。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多元化变现途径探索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私域流量的变现途径包括广告合作、知识付费、电商销售等多元化方式，企业和个人需要根据自身特点和用户需求选择合适的变现策略。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私域流量的运营与变现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https://d.book118.com/265323113331011110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2024-09-16T10:32:58.948</cp:lastPrinted>
  <dcterms:created xsi:type="dcterms:W3CDTF">2024-09-16T02:32:58Z</dcterms:created>
  <dcterms:modified xsi:type="dcterms:W3CDTF">2024-09-16T02:33:01Z</dcterms:modified>
</cp:coreProperties>
</file>