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3230-DB80-4A55-99B7-633FC018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115DA-5A63-4C67-8961-765AC500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96DC7-E158-418E-9339-A7917A82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9F9BD-455C-43D2-B5E6-4F6301C1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688D2-2EAE-480C-8664-98DC2E75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ABA98-60C3-4935-B682-F3A07352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93D5B-87E5-466F-84DE-DFBD5E92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692A9-01B9-4D70-B27F-E540A40F0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DA76D-370F-4830-AAD1-03815AF7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AD2A3-D99D-44DC-BA1F-0D2A18A9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2E4EB-4E72-486B-8DEA-0F568BD8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2322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某干红品牌手册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品牌背景与历史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品牌形象与传播途径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合作伙伴与渠道拓展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品牌背景与历史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创立时间：XXXX年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创立地点：法国波尔多地区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创立时间及地点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随着品牌知名度的提升，该干红逐渐进入国际市场，赢得了全球葡萄酒爱好者的青睐。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重要荣誉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该品牌多次在国际葡萄酒大赛中获奖，进一步巩固了其在行业内的领先地位。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在创立初期，该品牌专注于生产高品质干红葡萄酒，凭借其出色的口感和品质，逐渐在市场中崭露头角。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发展历程及重要事件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69" r="288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专注于生产高品质干红葡萄酒，致力于为消费者提供优雅、醇厚的葡萄酒体验。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追求卓越品质，传承经典酿造工艺，不断创新与发展，以满足现代消费者的多样化需求。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采用优质葡萄品种酿造，口感醇厚，单宁丰富，适合与各种美食搭配。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经典干红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珍藏干红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限量版干红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选用特定年份的优质葡萄，经过长时间陈酿，口感更加复杂，具有独特的陈年香气。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以稀有葡萄品种酿造，产量有限，口感独特，具有很高的收藏价值。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独特的陈酿过程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在特定的橡木桶中进行长时间陈酿，使葡萄酒充分吸收橡木的香气和单宁，增加口感的层次感和复杂性。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传统酿造工艺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遵循古老的酿造方法，注重细节和手工操作，确保葡萄酒的品质和口感。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现代科技应用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引入先进的酿造设备和技术，对葡萄酒进行精确控制和管理，确保产品的一致性和稳定性。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酿造工艺与独特之处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干红葡萄酒具有醇厚的口感，单宁和酸度平衡良好，余味悠长。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根据葡萄品种和酿造工艺的不同，干红葡萄酒呈现出多种风味，如黑醋栗、樱桃、李子、烟草、咖啡等。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风味多样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干红葡萄酒适合与各种红肉、烤肉、奶酪、巧克力等搭配饮用。同时，也可以根据不同的风味特点，尝试与各种中式菜肴进行搭配，享受不同的美食体验。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搭配建议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口感、风味及搭配建议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目标市场及消费者群体分析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该干红品牌的目标市场为国内中高端消费市场，主要面向对葡萄酒有一定了解和品鉴经验的消费者。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目标消费者群体以30-50岁的中高收入人群为主，他们注重生活品质，追求时尚与健康的生活方式，对葡萄酒有较高的认知度和购买意愿。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本品牌劣势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品牌知名度不高、市场份额较小。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本品牌优势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口感独特、品质优良、价格适中。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价格较高、市场饱和度大、创新不足。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该品牌的主要竞争对手为国内外的知名葡萄酒品牌，如拉菲、奔富等。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知名品牌、品质保证、市场份额大。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https://d.book118.com/265323222213011100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2024-09-08T12:41:13.002</cp:lastPrinted>
  <dcterms:created xsi:type="dcterms:W3CDTF">2024-09-08T04:41:13Z</dcterms:created>
  <dcterms:modified xsi:type="dcterms:W3CDTF">2024-09-08T04:41:15Z</dcterms:modified>
</cp:coreProperties>
</file>