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2F354-ED17-42FA-B2A7-B8069826C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58B67-53AF-4BA6-98C9-A67BB941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FE16A-AB23-4C13-9724-0CDB5C02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6EAC4-7E2C-4F7F-95AE-E64BA0F4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54316-26DE-4A88-B2BB-73DFF5CA3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E4216-B3A2-4B51-964B-8077E54C0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60578-3343-430A-9C29-2878B925D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287D5-A23A-47F4-8D43-19B59BADA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7DE13-C86C-48B4-9A66-61B05896E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5E710-2ABD-4A42-8524-E6A81DC2D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23B31-1B37-4EAF-B1BC-6779D9E74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23231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读西游记学习打造巅峰团队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西游记背景介绍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西游记中的团队构成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西游记中的团队冲突与合作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西游记中的团队管理与成长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西游记中的团队文化与价值观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西游记对现代团队建设的启示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西游记是中国古典四大名著之一，具有极高的文学价值和影响力。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四大名著之一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神话小说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417" b="14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融合多种文化元素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以取经为主线，讲述了唐僧师徒四人历经九九八十一难，最终成功取得真经的故事。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西游记融合了道教、佛教、民间信仰等文化元素，展现了中国传统文化的丰富内涵。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5" r="185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故事背景设定在唐朝，通过虚构的取经事件，反映了当时社会的政治、经济和文化状况。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故事涉及多个国家和地区，如天竺、西域、东海等，展现了中国古代地理的广阔视野。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通过取经过程中与各种神魔鬼怪的交锋，体现了中国传统文化中对善恶、忠奸、美丑的评判和认知。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西游记中的团队构成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唐僧的目标是取经，以普度众生为己任，始终坚定不移地追求目标。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意志坚定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面对各种困难和诱惑，唐僧始终坚守信念，保持清醒的头脑。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唐僧经常与徒弟们沟通，了解他们的想法和困难，并给予指导和帮助。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领导者：唐僧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能力出众，具备高超的武艺和智慧，能够解决各种难题和危机。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00" r="89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88" r="1618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孙悟空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性格豁达，善于调节气氛，能够缓解团队内部的紧张和冲突。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猪八戒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忠诚老实，任劳任怨，是团队中不可或缺的稳定力量。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业务骨干：孙悟空、猪八戒、沙僧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" b="2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白龙马虽然不像其他成员那样显眼，但它始终默默地为团队奉献，承担着重要的运输任务。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在关键时刻，白龙马往往能够发挥出意想不到的作用，帮助团队度过难关。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辅助人员：白龙马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关键时刻发挥作用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默默奉献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西游记中的团队冲突与合作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内部冲突：师徒之间的矛盾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唐僧与孙悟空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唐僧常常因为孙悟空的顽皮而生气，而孙悟空则因为唐僧的不理解而感到委屈。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猪八戒与沙僧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猪八戒常常嘲笑沙僧的力气小，而沙僧则因为猪八戒的好吃懒做而不满。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师傅与徒弟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师徒之间在取经过程中，常常因为对某些事情的看法不同而产生分歧。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孙悟空在取经过程中，常常要与各种妖怪斗争，保护师傅和师兄弟。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孙悟空与妖怪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猪八戒虽然有时候胆小怕事，但在关键时刻也会挺身而出，帮助师傅和师兄弟对抗妖怪。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猪八戒与妖怪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沙僧虽然力气小，但在对抗妖怪的过程中，也会发挥自己的特长，帮助师傅和师兄弟。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沙僧与妖怪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外部冲突：与妖怪的斗争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https://d.book118.com/265323231213011100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2024-09-08T12:41:13.522</cp:lastPrinted>
  <dcterms:created xsi:type="dcterms:W3CDTF">2024-09-08T04:41:13Z</dcterms:created>
  <dcterms:modified xsi:type="dcterms:W3CDTF">2024-09-08T04:41:15Z</dcterms:modified>
</cp:coreProperties>
</file>