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03942-6B50-4A20-BB61-9AD0CF80F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1FC79-8094-4252-A908-29CEC83D4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C3426-0FBE-45EB-A220-18C91A33E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1F608-73CC-4FC6-A0EA-1FE5BF509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F80A8C-53EF-4286-BDD4-99624DB3C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4A7B0A-AA99-4F87-B651-736D1B278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3F7404-B0BE-467D-890D-53A0DAA81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A51252-4A68-413E-9F48-B7184859E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5E5E6-1869-461D-BF4B-102CCAC7B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893F2-7728-4EB8-AC16-2576F948B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4B8C6-19C0-4FB9-9F9B-8AB115660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323310210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前台接待礼仪培训的领导沟通技巧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接待礼仪基本概念与重要性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应对不同类型客户策略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处理突发情况与投诉技巧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接待礼仪基本概念与重要性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57" r="331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接待礼仪是指在商务场合中，接待人员遵循一定的规范和程序，以友善、专业和高效的态度为客户提供服务的行为准则。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接待礼仪定义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优秀的接待礼仪能够提升企业形象，增强客户信任感，促进商务合作顺利进行。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接待礼仪作用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接待礼仪定义及作用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前台接待人员是企业形象的“第一张名片”，他们负责接待来访客户，接听电话，提供咨询服务等。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前台接待人员需要具备良好的仪表、仪态和语言表达能力，保持微笑和热情的服务态度，以展现企业的专业形象。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前台接待人员职责与形象塑造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形象塑造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前台接待人员职责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提升企业整体形象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通过规范的接待礼仪，企业能够展现出专业、有序和高效的管理水平，从而提升整体形象。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良好的接待礼仪能够让客户感受到尊重和重视，增强客户对企业的信任感和满意度。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提升企业整体形象及客户满意度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语言沟通技巧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选择具体、明确的词汇，避免使用模糊或含糊不清的表达。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用词准确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结构清晰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组织语言时，注意信息的逻辑顺序和层次结构，以便对方能够轻松理解。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尽量用简短、直接的语言传达信息，避免冗长和复杂的句子。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清晰准确表达信息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保持专注和耐心，认真听取对方的观点和意见，不打断或急于反驳。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208" r="7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在对方表达完毕后，用自己的语言复述或总结对方的需求，以确保正确理解。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如有不明确或不清楚的地方，及时提出疑问，请求对方进一步解释或澄清。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询问澄清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倾听与理解对方需求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语调自然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根据表达的内容和情感，自然调整语调的高低、轻重和快慢。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语气友善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保持友善、亲切的语气，让对方感受到尊重和关注。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节奏适中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控制说话的节奏，避免过快或过慢，以便对方能够跟上并理解。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8081" b="808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25" b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083" b="12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恰当运用语气、语调和节奏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微笑是表达友善和欢迎的通用语言，能够迅速拉近与他人的距离。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微笑的力量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通过眼神交流传递真诚和关注，表达对来访者的尊重和重视。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眼神交流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542" b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保持自然、放松的面部表情，展现亲切和易于接近的形象。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面部表情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保持微笑和友善表情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777" b="137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81" b="2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注意身体语言和姿势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身体朝向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身体正对来访者，避免侧身或背对，以示尊重和关注。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手势运用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适当运用手势，如引导、指示或表达欢迎，增强沟通效果。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避免消极姿势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避免交叉手臂、跷二郎腿等可能传达消极信息的姿势。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https://d.book118.com/265323310210011034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2024-08-30T04:06:34.384</cp:lastPrinted>
  <dcterms:created xsi:type="dcterms:W3CDTF">2024-08-29T20:06:34Z</dcterms:created>
  <dcterms:modified xsi:type="dcterms:W3CDTF">2024-08-29T20:06:36Z</dcterms:modified>
</cp:coreProperties>
</file>