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0197ADF-95F9-48ED-B9BC-3DEAC6C96F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538907-B5A3-4D72-8E9A-CEA828CAB5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FCF1D05-15B7-46C8-99C5-55C6B39B4A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B15AADC-DF39-44BB-8D10-605B3617F6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0FFE25A-050D-4DBC-A754-82860C471A1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9CDA31B-E9B1-4727-B912-52A3BE9AF60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1AF60B-0DB5-429F-BFCB-67A5EF67C5F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8594DD-8386-4E2D-9B53-2FABADD6AD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90EDEC-E9C0-4692-B9D3-A3227B02CF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12D656-C518-48C5-91DE-305F191430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EF12E7-7B88-457D-A320-2EA3AD6F80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5330234004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《建筑门窗工程》PPT课件</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建筑门窗概述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建筑门窗材料</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建筑门窗结构设计</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建筑门窗施工技术</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建筑门窗节能技术</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建筑门窗维护与保养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建筑门窗概述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ln>
        </p:spPr>
      </p:cxnSp>
      <p:sp>
        <p:nvSpPr>
          <p:cNvPr id="5" name="AutoShape 5"/>
          <p:cNvSpPr/>
          <p:nvPr/>
        </p:nvSpPr>
        <p:spPr>
          <a:xfrm>
            <a:off x="112888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建筑门窗是指建筑物中用于采光、通风和连接室内外空间的开口部位，通常由门和窗两种类型组成。</a:t>
            </a:r>
            <a:endParaRPr lang="en-US" sz="1100"/>
          </a:p>
        </p:txBody>
      </p:sp>
      <p:sp>
        <p:nvSpPr>
          <p:cNvPr id="6" name="AutoShape 6"/>
          <p:cNvSpPr/>
          <p:nvPr/>
        </p:nvSpPr>
        <p:spPr>
          <a:xfrm>
            <a:off x="685104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根据不同的分类标准，建筑门窗可以分为多种类型。按用途可分为民用门窗、工业门窗等；按开启方式可分为平开、推拉、旋转等类型；按材料可分为木门窗、金属门窗、塑料门窗等。</a:t>
            </a:r>
            <a:endParaRPr lang="en-US" sz="1100"/>
          </a:p>
        </p:txBody>
      </p:sp>
      <p:sp>
        <p:nvSpPr>
          <p:cNvPr id="7" name="AutoShape 7"/>
          <p:cNvSpPr/>
          <p:nvPr/>
        </p:nvSpPr>
        <p:spPr>
          <a:xfrm>
            <a:off x="1128883" y="2489009"/>
            <a:ext cx="424215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建筑门窗的定义</a:t>
            </a:r>
            <a:endParaRPr lang="en-US" sz="1100"/>
          </a:p>
        </p:txBody>
      </p:sp>
      <p:sp>
        <p:nvSpPr>
          <p:cNvPr id="8" name="AutoShape 8"/>
          <p:cNvSpPr/>
          <p:nvPr/>
        </p:nvSpPr>
        <p:spPr>
          <a:xfrm>
            <a:off x="6996316" y="2489009"/>
            <a:ext cx="409221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建筑门窗的分类</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建筑门窗的定义与分类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4990" r="49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建筑门窗的主要功能包括采光、通风、保温、隔热、隔声、防盗等，对室内环境的舒适度和建筑物的能耗具有重要影响。</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建筑门窗的功能</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建筑门窗是建筑物的重要组成部分，其设计、选材和施工对建筑物的外观、使用功能和安全性等方面具有重要作用。</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建筑门窗的作用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建筑门窗的功能与作用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364" b="736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随着社会经济的发展和科技的进步，建筑门窗经历了从传统木门窗到现代金属、塑料和玻璃门窗的演变，其功能和性能不断提升。</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未来，随着环保意识的提高和科技的进步，建筑门窗将向节能、环保、智能化等方向发展，如采用新型节能玻璃、智能化控制等。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建筑门窗的发展历程与趋势</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建筑门窗的发展趋势</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建筑门窗的发展历程</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建筑门窗材料</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天然材料，环保，保温性能好，但易受潮、易变形。</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木质门窗采用天然木材制成，外观质朴，环保性能好。其保温性能优异，能够有效地隔绝室内外温度。然而，木质门窗容易受潮，易变形，长期使用需要定期维护。</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5722" b="572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木质门窗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强度高，耐用，防火性能好，但保温性能差。</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钢质门窗采用钢材制成，具有很高的强度和耐用性。其防火性能优良，适用于对安全性要求高的场所。然而，钢质门窗的保温性能较差，不能有效地隔绝室内外温度。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钢质门窗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轻便，美观，耐用，但隔热性能差。</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铝合金门窗采用铝合金材料制成，具有轻便、美观、耐用的特点。其良好的通风性能和采光性能使得铝合金门窗成为现代建筑中的常见选择。然而，铝合金门窗的隔热性能较差，不能有效地阻挡热量的传递。</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铝合金门窗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7750" r="7750"/>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价格实惠，保温性能好，不易变形，但硬度低、易划伤。</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PVC塑料门窗采用PVC（聚氯乙烯）材料制成，价格相对较低。其保温性能较好，能够有效地隔绝室内外温度。此外，PVC塑料门窗不易变形，长期使用稳定性好。然而，PVC塑料门窗硬度较低，容易划伤。</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PVC塑料门窗</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特殊材料制成的门窗，如玻璃钢、碳纤维等，具有特殊性能和用途。</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除了常见的木质、钢质、铝合金和PVC塑料门窗外，还有一些采用特殊材料制成的门窗，如玻璃钢、碳纤维等。这些特殊材质的门窗具有特殊的性能和用途，如强度高、耐腐蚀、防火等。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其他材质门窗</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建筑门窗结构设计</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10961" y="2341885"/>
            <a:ext cx="2777010" cy="508827"/>
          </a:xfrm>
          <a:prstGeom prst="parallelogram">
            <a:avLst>
              <a:gd name="adj" fmla="val 173829"/>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10962" y="3323311"/>
            <a:ext cx="2777011" cy="508365"/>
          </a:xfrm>
          <a:prstGeom prst="parallelogram">
            <a:avLst>
              <a:gd name="adj" fmla="val 175043"/>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710962" y="4305090"/>
            <a:ext cx="2777011" cy="512001"/>
          </a:xfrm>
          <a:prstGeom prst="parallelogram">
            <a:avLst>
              <a:gd name="adj" fmla="val 173641"/>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411224" y="4511544"/>
            <a:ext cx="2926080" cy="158496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通过旋转或翻转的方式进行开启和关闭，通风面积较大，适用于高层建筑。</a:t>
            </a:r>
            <a:endParaRPr lang="en-US" sz="1100"/>
          </a:p>
        </p:txBody>
      </p:sp>
      <p:sp>
        <p:nvSpPr>
          <p:cNvPr id="10" name="AutoShape 10"/>
          <p:cNvSpPr/>
          <p:nvPr/>
        </p:nvSpPr>
        <p:spPr>
          <a:xfrm>
            <a:off x="1411224" y="2644137"/>
            <a:ext cx="2926080" cy="158496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通过向内或向外平开的方式进行开启和关闭，通风面积较小，但密封性能较好。</a:t>
            </a:r>
            <a:endParaRPr lang="en-US" sz="1100"/>
          </a:p>
        </p:txBody>
      </p:sp>
      <p:sp>
        <p:nvSpPr>
          <p:cNvPr id="11" name="AutoShape 11"/>
          <p:cNvSpPr/>
          <p:nvPr/>
        </p:nvSpPr>
        <p:spPr>
          <a:xfrm>
            <a:off x="7965938" y="1476145"/>
            <a:ext cx="2926080" cy="158496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通过左右推拉的方式进行开启和关闭，不占用室内空间，通风面积较大。</a:t>
            </a:r>
            <a:endParaRPr lang="en-US" sz="1100"/>
          </a:p>
        </p:txBody>
      </p:sp>
      <p:sp>
        <p:nvSpPr>
          <p:cNvPr id="12" name="AutoShape 12"/>
          <p:cNvSpPr/>
          <p:nvPr/>
        </p:nvSpPr>
        <p:spPr>
          <a:xfrm>
            <a:off x="8078669" y="3640986"/>
            <a:ext cx="2926080" cy="158496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通过折叠的方式进行开启和关闭，通风面积较大，但需要占用室内空间。</a:t>
            </a:r>
            <a:endParaRPr lang="en-US" sz="1100"/>
          </a:p>
        </p:txBody>
      </p:sp>
      <p:sp>
        <p:nvSpPr>
          <p:cNvPr id="13" name="AutoShape 13"/>
          <p:cNvSpPr/>
          <p:nvPr/>
        </p:nvSpPr>
        <p:spPr>
          <a:xfrm>
            <a:off x="5078274" y="2850712"/>
            <a:ext cx="2048256" cy="43891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平开窗</a:t>
            </a:r>
            <a:endParaRPr lang="en-US" sz="1100"/>
          </a:p>
        </p:txBody>
      </p:sp>
      <p:sp>
        <p:nvSpPr>
          <p:cNvPr id="14" name="AutoShape 14"/>
          <p:cNvSpPr/>
          <p:nvPr/>
        </p:nvSpPr>
        <p:spPr>
          <a:xfrm>
            <a:off x="4799914" y="1872460"/>
            <a:ext cx="2253828" cy="43891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推拉窗</a:t>
            </a:r>
            <a:endParaRPr lang="en-US" sz="1100"/>
          </a:p>
        </p:txBody>
      </p:sp>
      <p:sp>
        <p:nvSpPr>
          <p:cNvPr id="15" name="AutoShape 15"/>
          <p:cNvSpPr/>
          <p:nvPr/>
        </p:nvSpPr>
        <p:spPr>
          <a:xfrm>
            <a:off x="5070960" y="3831676"/>
            <a:ext cx="2050081"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折叠窗</a:t>
            </a:r>
            <a:endParaRPr lang="en-US" sz="1100"/>
          </a:p>
        </p:txBody>
      </p:sp>
      <p:sp>
        <p:nvSpPr>
          <p:cNvPr id="16" name="AutoShape 16"/>
          <p:cNvSpPr/>
          <p:nvPr/>
        </p:nvSpPr>
        <p:spPr>
          <a:xfrm>
            <a:off x="5070960" y="4817092"/>
            <a:ext cx="2050081"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悬窗</a:t>
            </a:r>
            <a:endParaRPr lang="en-US" sz="1100"/>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门窗的开启方式</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https://d.book118.com/265330234004011104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2024-09-13T16:25:59.679</cp:lastPrinted>
  <dcterms:created xsi:type="dcterms:W3CDTF">2024-09-13T08:25:59Z</dcterms:created>
  <dcterms:modified xsi:type="dcterms:W3CDTF">2024-09-13T08:26:01Z</dcterms:modified>
</cp:coreProperties>
</file>