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007F6-DAE9-4F52-BAFB-8483C60E6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D3030-9CCE-4902-A8FA-1918C26F0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57ECD-70C7-4E55-B580-AA0203F8A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0FDB4D-CB71-47F4-BB3D-27D8D3606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24533C-0DD0-4C07-BAD2-A7AAF6F3F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141433-6BA2-4AA9-97A7-53005357E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B86A7B-A986-4939-AC86-58D41869E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F9D04C-490F-47C0-8E9C-80E4BCD9C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3F1162-701F-476F-B91B-3077FD75C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91730-92E0-4348-B9C8-1BAD64C85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2EDE8-266D-41AC-8C82-F73F2D9AC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3303310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心理健康教育c级资格证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心理健康教育C级资格证概述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心理健康教育C级课程大纲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心理健康教育C级实践技能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心理健康教育C级应用领域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心理健康教育C级发展趋势与挑战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备考经验分享与案例分析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心理健康教育C级资格证概述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心理健康教育C级资格证是从事心理健康教育工作所必需的专业证书，证明持有人具备了一定的心理健康知识和技能。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随着社会对心理健康的关注度不断提高，心理健康教育已成为现代教育的必备内容。持有C级资格证的教师能够更好地帮助学生解决心理问题，促进学生的健康成长。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考试与评估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申请者需通过心理健康教育C级资格证考试，并达到规定的评估标准。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申请者需具备本科及以上学历，心理学、教育学或相关专业优先考虑。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培训与实习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申请者需参加心理健康教育专业培训，并完成一定的实习或实践经验。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资格认证要求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报名参加培训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申请者需向指定的培训机构报名参加心理健康教育专业培训。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参加考试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完成培训后，申请者需参加心理健康教育C级资格证考试。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评估与认证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考试通过后，申请者需接受评估，确保其具备从事心理健康教育的实际能力。评估合格的申请者将获得心理健康教育C级资格证。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资格认证流程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心理健康教育C级课程大纲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31" r="20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总结词：重要基石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详细描述：掌握心理学基础知识是学习心理健康教育的基础，包括心理学的概念、发展历程、研究方法等。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心理学基础知识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总结词：核心技能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详细描述：学习心理健康诊断与评估的方法和技术，能够准确判断个体或团体的心理状态，为后续干预提供依据。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心理健康诊断与评估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总结词：实践应用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详细描述：掌握常见的心理咨询与治疗技术，包括认知行为疗法、人本主义疗法等，能够有效地帮助个体解决心理问题。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心理咨询与治疗技术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心理健康干预与预防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总结词：拓展能力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详细描述：了解心理健康干预与预防的方法和策略，能够制定针对性的干预计划，提高个体和团体的心理健康水平。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心理健康教育C级实践技能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能够与来访者建立信任、尊重和安全的关系，为其提供支持和指导。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建立咨询关系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通过倾听和观察来了解来访者的需求和问题，并给予适当的反馈。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倾听与观察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能够对来访者的心理状况进行评估和诊断，识别其潜在的心理问题。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评估与诊断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根据来访者的具体情况，制定个性化的咨询计划，明确目标和方案。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制定咨询计划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个体心理咨询技能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组织与引导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促进共同成长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处理冲突与问题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团体心理咨询技能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914" r="1291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464" r="1646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8928" r="1892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能够有效地组织和引导团体活动，促进成员间的互动和交流。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通过团体活动，促进成员间的相互支持和共同成长。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能够及时处理团体中的冲突和问题，维护团体的稳定和和谐。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能够对团体活动的效果进行评估和反馈，为后续的改进提供依据。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https://d.book118.com/265330331002011121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2024-09-23T18:20:54.958</cp:lastPrinted>
  <dcterms:created xsi:type="dcterms:W3CDTF">2024-09-23T10:20:54Z</dcterms:created>
  <dcterms:modified xsi:type="dcterms:W3CDTF">2024-09-23T10:20:57Z</dcterms:modified>
</cp:coreProperties>
</file>