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7E7BA-B382-4CBA-B31B-A5E8EDED1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169DAB-3A74-4589-8AFE-E96F9EF69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E2E731-567D-48D5-99FF-DDABFA853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E9DC61-C925-4911-963C-9EFF115D2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F8FFB0-D071-4028-AD80-288E58A8B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C899E0-DFE7-43D0-A8A4-9F0A26D8C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5A8E93-DF8B-4B1F-A6BA-2424AEC07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D640CC-3373-4871-A95B-976513C1D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7C0C9C-0C5A-45F4-AE8A-54479F63F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60E2B6-E281-49F7-B2CC-4079AFF5A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09D38C-AB37-4278-A408-17BC10164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33313034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护理质量改良项目申报书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项目预期成果与影响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项目风险评估与应对策略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项目申报材料清单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如意外伤害、感染、给药错误等。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患者安全问题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917" b="991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患者对护理服务的质量和态度存在不满。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高强度的工作和不良的工作环境导致护士身心疲惫。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护士工作压力大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当前护理质量的问题与挑战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6" b="28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6" b="289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改良护理质量的必要性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提高患者安全和满意度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通过改进护理质量，降低患者安全风险，提高患者满意度。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提升医院声誉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优质的护理服务有助于提升医院的整体声誉。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减轻护士工作压力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通过优化工作流程和环境，减轻护士的工作压力。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解决当前护理质量的问题，提高患者安全和满意度。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建立完善的护理质量管理体系，确保持续改进。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成为行业内护理质量的标杆，引领护理服务的发展。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项目目标与愿景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提高护理效率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通过优化护理流程，减少不必要的工作环节，提高护理工作效率，确保患者得到及时、有效的护理服务。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7" r="2000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护理流程优化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提升护理技能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针对护理人员的专业技能和职业素养，制定培训计划和教育课程，提升护理人员的专业水平和服务质量。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护理人员培训与教育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持续改进护理质量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建立完善的护理质量评估体系，定期对护理服务进行评估和反馈，及时发现问题并采取改进措施，持续提高护理质量。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护理质量评估体系建立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增强患者满意度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通过了解患者需求和期望，制定针对性的服务措施，提高患者对护理服务的满意度，增强患者就医体验。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患者满意度提升计划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项目实施方案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调研护理现状，分析存在的问题和原因。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制定护理质量改良计划，明确目标和方法。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实施步骤与时间表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 组织培训，提高护理人员的专业知识和技能。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4. 实施改良计划，持续监测和改进。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实施步骤与时间表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10718" b="1071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第三阶段（5-6个月）：持续监测和改进。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第一阶段（1-2个月）：调研和计划制定。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第二阶段（3-4个月）：培训和实施改良计划。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实施步骤与时间表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组建项目团队，包括项目经理、培训师、数据分析师等。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购置必要的设备和物资，如护理工具、培训教材等。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物力资源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预算项目所需资金，包括调研、培训、物资采购等费用。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财力资源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根据项目需求，合理分配人力资源、物力资源和财力资源，确保项目顺利实施。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资源配置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资源需求与配置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预期成果与影响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预期成果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提高护理质量，降低护理不良事件发生率，提升患者满意度。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改善医院形象，提高医院声誉，吸引更多患者前来就诊，增加医院收入。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https://d.book118.com/265333130340011112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2024-09-19T13:13:17.019</cp:lastPrinted>
  <dcterms:created xsi:type="dcterms:W3CDTF">2024-09-19T05:13:17Z</dcterms:created>
  <dcterms:modified xsi:type="dcterms:W3CDTF">2024-09-19T05:13:19Z</dcterms:modified>
</cp:coreProperties>
</file>