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D98F9-217F-4CAF-95BA-BAD4B46AC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7DE7F1-97C5-4193-8E42-37CECD71D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3B63D-AEE1-4856-9B10-9E1BBEEE9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87F087-CE33-404A-814E-4E91A13E3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C8C852-A398-486D-BD81-E627F4931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41ED34-4141-4C8D-A338-2DE66AA0E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942A20-3AD1-4B7A-A350-E43117A98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137DBD-E38F-466D-BD6A-A1ACA2882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DBA0C4-B12A-44C0-92E5-D64BD3CFA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CF838-6502-43F9-91B7-A9BFC4FB1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676AB1-82B4-4032-B1C1-D73D96918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33433320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心理危机评估的精神疾病问题处理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精神疾病问题识别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处理策略与措施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挑战与前景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心理健康问题日益严重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随着社会压力的增加，越来越多的人面临心理健康问题，心理危机评估成为重要环节。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精神疾病对个体的影响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精神疾病可能导致个体认知、情感和行为障碍，严重影响生活质量和社会功能。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评估和处理的重要性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通过心理危机评估，可以及时发现和处理精神疾病问题，减轻患者痛苦，促进康复。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精神疾病是指影响思维、情感、行为等方面的障碍，可分为抑郁症、焦虑症、精神分裂症等多种类型。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定义和分类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不同精神疾病具有不同的症状和表现，如情绪低落、焦虑不安、幻觉妄想等。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症状和表现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542" b="16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000" r="18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精神疾病的病因复杂多样，包括遗传、环境、生物等多种因素，其发病机制也涉及神经递质、大脑结构等多个方面。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病因和发病机制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精神疾病概述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识别潜在的危险因素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评估个体是否存在自杀、自伤或伤害他人的潜在危险，以及是否存在其他潜在的危险因素。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制定个性化的干预计划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根据评估结果，制定针对个体的个性化心理危机干预计划，包括提供必要的心理支持和资源链接等。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确定危机的性质和严重程度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通过评估，了解个体当前的心理危机是何种性质，以及危机的严重程度，为后续干预提供依据。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通过与个体进行面对面的交谈，了解其当前的心理状态、情绪体验、思维过程和行为表现等。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临床访谈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心理测验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9053" r="2905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使用标准化的心理测验工具，对个体的心理健康状况、情绪状态、认知功能等进行客观评估。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通过观察个体的言谈举止、表情动作等非言语信息，了解其内心的真实感受和需要。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使用标准化的心理健康问卷，对个体的心理健康状况进行初步筛查和评估。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心理健康问卷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让个体自行填写症状自评量表，了解其当前的情绪状态、躯体不适等症状表现。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症状自评量表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使用专门的危机评估量表，对个体的心理危机进行全面、深入的评估，确定危机的性质和严重程度。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危机评估量表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精神疾病问题识别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认知症状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如注意力不集中、记忆力减退、思维迟缓等。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情感症状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包括抑郁、焦虑、易怒、情绪波动等。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行为症状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包括自伤、自杀、攻击行为、失眠、食欲改变等。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000" r="16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000" r="10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2490" b="249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症状识别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包括遗传、生理变化、脑部结构异常等。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生物因素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如个性特点、应对方式、心理创伤等。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心理因素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包括生活压力、人际关系、文化背景等。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社会环境因素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根据症状的标准、严重程度、持续时间等进行综合评估。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常见的精神疾病分类包括抑郁症、焦虑症、精神分裂症等。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诊断与分类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https://d.book118.com/265334333200011102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2024-09-11T11:41:07.272</cp:lastPrinted>
  <dcterms:created xsi:type="dcterms:W3CDTF">2024-09-11T03:41:07Z</dcterms:created>
  <dcterms:modified xsi:type="dcterms:W3CDTF">2024-09-11T03:41:09Z</dcterms:modified>
</cp:coreProperties>
</file>