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0CD24D-6A40-4F7B-BFF3-0D9CF1688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8F2153-D3E8-432F-8218-93BCA9272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AB779A-C231-47C3-B3A2-71A02491C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55F25C-AC94-4BDC-AFCB-2E9F0700D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BFF8D6-3A5C-485B-918C-7EE74D85B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04D1F8-2592-486A-89A9-BBB5B92BA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C6EF90-5E56-4B9E-A0B6-896060CC8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2B97DA-5562-436E-8F4D-4E33165E9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4AF524-51F2-4A70-92F2-80C332D89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2B6E43-2405-4CDA-970E-069B52705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9E8F73-D272-404C-AF72-95C9E2FE5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340332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现代教育技术-现代教育技术的理论基础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现代教育技术概述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现代教育技术理论基础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多媒体技术在教育中应用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网络教育资源开发与利用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人工智能技术在教育中创新应用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现代教育技术挑战与未来趋势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现代教育技术概述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现代教育技术是指运用现代教育理论和现代信息技术，通过对教与学过程和教与学资源的设计、开发、利用、评价和管理，以实现教学优化的理论与实践。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经历了视听教育、计算机辅助教学、多媒体教学和网络教学等阶段，逐渐形成了完整的现代教育技术体系。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3834" r="2383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运用现代信息技术，实现教育资源的数字化、网络化和智能化。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将教育资源进行有机整合，形成完整的教学系统。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主要特点及应用领域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交互性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强调师生之间的双向互动，提高教学效果。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针对不同学生的需求，提供个性化的教学方案。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主要特点及应用领域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主要特点及应用领域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在线教育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通过网络平台提供远程教学服务，打破地域限制。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多媒体教学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运用音频、视频、动画等多媒体手段，丰富教学内容和形式。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利用人工智能、大数据等技术，实现教学资源的智能推荐和个性化学习路径规划。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智能教学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运用虚拟现实技术，模拟真实场景，提供沉浸式学习体验。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虚拟现实教育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主要特点及应用领域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现代教育技术可以弥补地区间教育资源的不平衡，使更多学生享受到优质教育资源。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教育资源均衡化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教学模式创新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提高教学效果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促进教育公平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现代教育技术推动了教学模式的变革，如翻转课堂、混合式教学等新型教学模式不断涌现。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现代教育技术通过提供多样化的教学手段和资源，激发学生的学习兴趣和主动性，从而提高教学效果。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现代教育技术可以消除地域、贫富等因素对教育的影响，为每个学生提供平等接受教育的机会。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对教育行业影响分析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现代教育技术理论基础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学习环境的创设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学习环境是影响学习效果的重要因素，包括物理环境、社会环境和心理环境等。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学习过程的理解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学习是知识获取、整合、应用和创新的过程，涉及认知、情感、动机等多个方面。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学习方式的多样性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学习科学强调个体差异和多样性，提倡自主学习、合作学习、探究学习等多种学习方式。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学习科学原理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认知过程的研究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认知心理学关注人的感知、记忆、思维、语言等认知过程，为教育技术提供心理学依据。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知识表征与加工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认知心理学研究知识的表征方式、加工过程和存储机制，对教育技术中的知识呈现、信息传递等有指导意义。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学习者特征分析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认知心理学强调学习者特征的分析，如年龄、性别、文化背景等，为个性化教学提供理论支持。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认知心理学基础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58" r="1745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多媒体传播原理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多媒体利用文字、图像、声音等多种媒体形式传递信息，具有交互性、集成性和非线性等特点。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网络传播机制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网络传播具有全球性、交互性、即时性等特点，改变了信息传播方式和教育模式。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教育技术应用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多媒体与网络传播理论为教育技术提供了丰富的手段和方法，如在线课程、远程教育、虚拟现实等。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多媒体与网络传播理论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多媒体技术在教育中应用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多媒体技术是指利用计算机综合处理和控制文字、图像、动画、视频等多媒体信息，使之建立起逻辑连接，集成为一个系统并具有交互作用的技术。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多媒体技术概念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根据信息媒体的种类和多媒体计算机所能处理的信息的媒体种类，多媒体技术可以分为文本、图像、音频、视频、动画等多种类型。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多媒体技术分类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多媒体技术概念及分类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https://d.book118.com/265340332003011114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2024-09-20T23:12:11.713</cp:lastPrinted>
  <dcterms:created xsi:type="dcterms:W3CDTF">2024-09-20T15:12:11Z</dcterms:created>
  <dcterms:modified xsi:type="dcterms:W3CDTF">2024-09-20T15:12:13Z</dcterms:modified>
</cp:coreProperties>
</file>