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47CF1-25C3-42C0-A714-BB2D82B73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8E599-1D75-4014-844D-BA3B1722C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32209-F5A5-4B4A-89EE-B7121911D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E19D9-FF33-48FE-AE65-36D6C42C6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D08D38-55B4-4692-8A36-5C190BAC5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49AAA0-BDF4-41C4-B9B2-4460D44F3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6B3096-06E8-481A-9520-971E61263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06A93-68F2-4485-88D7-40354BECA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85C74-C994-4129-A773-8E4F8B817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A6795-1DB9-4356-9745-DBFED3178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BAC78-095B-4388-8B41-D26F63C6F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34111414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2023年库房的年终总结报告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2023年库房运营情况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2023年库房工作亮点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2023年库房存在的问题与改进措施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2024年库房工作计划与展望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本报告旨在回顾2023年库房的工作情况，总结经验教训，为未来的工作提供参考和指导。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随着公司业务的快速发展，库房管理工作面临着越来越多的挑战和机遇。为了更好地适应市场变化和满足客户需求，我们需要对2023年的库房工作进行全面总结。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18" r="1641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本报告将详细分析2023年库房的各项工作，包括入库管理、库存管理、出库管理、安全管理等方面。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采用数据分析和案例研究相结合的方法，对库房管理工作进行深入剖析，找出存在的问题和改进的方向。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通过本次总结，希望能够提高库房管理水平，优化库存结构，降低库存成本，为公司的发展提供有力支持。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2023年库房运营情况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通过合理的库存控制，减少了库存积压和浪费，提高了库存周转率。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库存预警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库存分类管理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278" r="1027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建立库存预警系统，及时发现库存不足或过剩的情况，提前采取应对措施。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根据物品的属性、用途和价值进行分类管理，提高了库存查询和取用的效率。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简化了出入库操作流程，减少了人工干预和操作失误，提高了工作效率。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实现了出入库操作的信息化管理，提高了数据准确性和可追溯性。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加强了对出入库操作的监控和管理，确保了物品的安全和完整。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安全监控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出入库操作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对盘点结果进行分析和比较，找出差异原因，提出改进措施。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定期盘点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按照规定的时间间隔进行库存盘点，确保库存数据的准确性和及时性。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报表生成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自动生成各类库存盘点报表，方便管理人员进行数据分析和决策。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库存盘点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2023年库房工作亮点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090" b="70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高效的工作流程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优化入库流程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通过引入自动化设备，简化入库手续，提高入库效率。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快速出库响应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建立快速响应机制，确保订单及时准确出库，提高客户满意度。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定期盘点与清理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定期对库存进行盘点和清理，确保库存准确性，减少积压和浪费。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https://d.book118.com/265341114144011121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2024-09-24T13:50:19.814</cp:lastPrinted>
  <dcterms:created xsi:type="dcterms:W3CDTF">2024-09-24T05:50:19Z</dcterms:created>
  <dcterms:modified xsi:type="dcterms:W3CDTF">2024-09-24T05:50:21Z</dcterms:modified>
</cp:coreProperties>
</file>