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BB63C-06B2-4EC5-A845-85D51E67E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86DAD-0E5C-4FF1-833B-A15829C30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8E126-CF26-4D54-BA93-1CA27990B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165B3-AECD-40D5-AFB2-49D491971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E6819-BCB0-4184-9752-88D6D53B4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8FC023-904A-412F-9A0A-BCB10722D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4019E2-8471-4FB3-ABBB-49BAE9F5C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793F4-77C8-40E2-90AE-229E0D73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39CE1-0BCB-4892-B670-5EDF0327F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F68C6-5AE6-42B9-AFC4-87C863601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91653-794A-446A-950B-8C408E1BF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黑暗里有星球&#10;&#10;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8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黑暗里有星球&#10;&#10;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8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31" Type="http://schemas.openxmlformats.org/officeDocument/2006/relationships/tags" Target="../tags/tag206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4133334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颞下颌关节紊乱病的康复治疗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8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颞下颌关节紊乱病概述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康复治疗的目标与原则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9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康复治疗方法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21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2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康复治疗的实施与效果评估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23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4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患者的自我管理与预防措施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27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颞下颌关节紊乱病概述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定义与症状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发病原因：精神因素、咬合因素、创伤等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颞下颌关节紊乱病的定义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主要症状：疼痛、弹响、张口受限等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疾病进展：从可复性到不可复性发展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病因与病理生理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838200" y="3291911"/>
            <a:ext cx="4891939" cy="95756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342248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病因：颞下颌关节紊乱病的发生与多种因素有关，包括咬合因素、关节负荷过重、精神压力等。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6461861" y="3291911"/>
            <a:ext cx="4891939" cy="95817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6890423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病理生理：颞下颌关节紊乱病的病理生理机制较为复杂，涉及到关节囊、韧带、肌肉等组织的结构和功能变化。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诊断与评估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诊断标准：根据患者症状、体征及影像学检查进行诊断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评估方法：采用关节内窥镜、关节造影等技术进行评估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诊断与评估流程：患者就诊、病史采集、体格检查、影像学检查、诊断与评估、制定治疗方案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注意事项：诊断与评估时应综合考虑患者的病史、体格检查和影像学检查结果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康复治疗的目标与原则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恢复关节功能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恢复关节活动范围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改善咀嚼和语言功能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提高生活质量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减轻疼痛和不适感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减轻疼痛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治疗过程中，医生会根据患者的具体情况制定个性化的康复计划，以缓解疼痛。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康复治疗的首要目标是减轻或消除颞下颌关节紊乱病引起的疼痛。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常用的治疗方法包括物理疗法、药物治疗和心理治疗等，旨在通过多种手段减轻疼痛。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患者在康复治疗过程中需积极配合，遵循医生的建议，以获得最佳的治疗效果。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提高生活质量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康复治疗的目标是帮助患者恢复颞下颌关节功能，减轻疼痛和不适感，提高生活质量。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康复治疗的原则是针对不同患者的具体情况，制定个性化的治疗方案，以达到最佳的治疗效果。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通过康复治疗，患者可以改善咀嚼、语言和面部表情等基本功能，提高自信心和生活质量。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康复治疗还包括心理疏导和健康教育等方面，帮助患者调整心态，积极面对疾病和生活。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治疗原则与注意事项</a:t>
            </a:r>
            <a:endParaRPr lang="zh-CN" altLang="en-US"/>
          </a:p>
        </p:txBody>
      </p:sp>
      <p:sp>
        <p:nvSpPr>
          <p:cNvPr id="48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96246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49" name="矩形 48"/>
          <p:cNvSpPr/>
          <p:nvPr>
            <p:custDataLst>
              <p:tags r:id="rId3"/>
            </p:custDataLst>
          </p:nvPr>
        </p:nvSpPr>
        <p:spPr>
          <a:xfrm>
            <a:off x="838200" y="2538099"/>
            <a:ext cx="248442" cy="2503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文本框 52"/>
          <p:cNvSpPr txBox="1"/>
          <p:nvPr>
            <p:custDataLst>
              <p:tags r:id="rId4"/>
            </p:custDataLst>
          </p:nvPr>
        </p:nvSpPr>
        <p:spPr>
          <a:xfrm>
            <a:off x="131637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治疗原则：根据患者的具体情况制定个性化的治疗方案，以达到恢复关节功能、减轻疼痛和改善生活质量的目标。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6483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>
            <p:custDataLst>
              <p:tags r:id="rId6"/>
            </p:custDataLst>
          </p:nvPr>
        </p:nvSpPr>
        <p:spPr>
          <a:xfrm>
            <a:off x="6340570" y="2538099"/>
            <a:ext cx="248442" cy="250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81874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注意事项：在治疗过程中，应注意保护关节、避免过度使用，同时保持正确的姿势和合理的饮食，以促进康复。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康复治疗方法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物理疗法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冷热敷：缓解关节疼痛和肌肉紧张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按摩治疗：缓解疼痛和肌肉疲劳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电刺激疗法：增加肌肉力量和关节活动范围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超声波治疗：促进血液循环和组织修复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https://d.book118.com/265341333343011102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1_5*l_i*1_1"/>
  <p:tag name="KSO_WM_UNIT_INDEX" val="1_1"/>
  <p:tag name="KSO_WM_UNIT_LAYERLEVEL" val="1_1"/>
  <p:tag name="KSO_WM_UNIT_LINE_FILL_TYPE" val="2"/>
  <p:tag name="KSO_WM_UNIT_LINE_FORE_SCHEMECOLOR_INDEX" val="14"/>
  <p:tag name="KSO_WM_UNIT_SHADOW_SCHEMECOLOR_INDEX" val="16"/>
  <p:tag name="KSO_WM_UNIT_TEXT_FILL_FORE_SCHEMECOLOR_INDEX" val="2"/>
  <p:tag name="KSO_WM_UNIT_TEXT_FILL_TYPE" val="1"/>
  <p:tag name="KSO_WM_UNIT_TYPE" val="l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YPE" val="a"/>
  <p:tag name="KSO_WM_UNIT_USESOURCEFORMAT_APPLY" val="0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LINE_FORE_SCHEMECOLOR_INDEX" val="8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LINE_FORE_SCHEMECOLOR_INDEX" val="8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LINE_FORE_SCHEMECOLOR_INDEX" val="8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5.xml><?xml version="1.0" encoding="utf-8"?>
<p:tagLst xmlns:p="http://schemas.openxmlformats.org/presentationml/2006/main">
  <p:tag name="KSO_WM_TEMPLATE_CATEGORY" val="custom"/>
  <p:tag name="KSO_WM_TEMPLATE_INDEX" val="20230981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TEMPLATE_CATEGORY" val="custom"/>
  <p:tag name="KSO_WM_TEMPLATE_INDEX" val="20230981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1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TEMPLATE_CATEGORY" val="custom"/>
  <p:tag name="KSO_WM_TEMPLATE_INDEX" val="20230981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宋体</vt:lpstr>
      <vt:lpstr>Office Theme</vt:lpstr>
      <vt:lpstr>颞下颌关节紊乱病的康复治疗</vt:lpstr>
      <vt:lpstr>目录</vt:lpstr>
      <vt:lpstr>颞下颌关节紊乱病概述</vt:lpstr>
      <vt:lpstr>定义与症状</vt:lpstr>
      <vt:lpstr>病因与病理生理</vt:lpstr>
      <vt:lpstr>诊断与评估</vt:lpstr>
      <vt:lpstr>康复治疗的目标与原则</vt:lpstr>
      <vt:lpstr>恢复关节功能</vt:lpstr>
      <vt:lpstr>减轻疼痛</vt:lpstr>
      <vt:lpstr>提高生活质量</vt:lpstr>
      <vt:lpstr>治疗原则与注意事项</vt:lpstr>
      <vt:lpstr>康复治疗方法</vt:lpstr>
      <vt:lpstr>物理疗法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2024-09-12T03:07:19.174</cp:lastPrinted>
  <dcterms:created xsi:type="dcterms:W3CDTF">2024-09-11T19:07:19Z</dcterms:created>
  <dcterms:modified xsi:type="dcterms:W3CDTF">2024-09-11T19:07:21Z</dcterms:modified>
</cp:coreProperties>
</file>