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AC8F595-AE81-49C9-A1B9-7B4A11E5148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F9CE1-BF07-4AA6-9C92-78E921E74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7789B-00A4-4AEE-809F-6FF9BE28A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B2BD2-9B2A-485E-9C0C-21B8E4F26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D14C2-E949-4CE8-9591-B6EBDBDC8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7A12BC-5FF3-41B5-9BCD-F2568DFC9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E215B0-C661-4E13-80B9-C84A25ADF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05F26F-21EC-49AD-8574-33E439CB3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659A1-65BA-4173-BD06-24620BEC2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29FFE-E1E3-4DD4-93A0-CDA7F6508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C11E9-762B-4182-94F9-7FBE22115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B8F25-A93D-4587-9895-BDEEB2A08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5701FE2-7912-492A-B3A8-5B434FFA07A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150B451-5721-4F68-8E34-6B7257D544D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343044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理解自己的需要更好地提升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理解自己的需要更好地提升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探索个人兴趣与志向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增强自我认知与情商提升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学习与进步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实践与反驯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理解自己的需要更好地提升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自我认知的重要性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自我认知是了解自己、认识自己的过程。通过自我认知，我们能够更清晰地认识自己的特点、优势和劣势，帮助我们更好地改进和提升自己。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了解自己的优势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发现自己的擅长和优势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探索自己的长处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利用优势优化自身表现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如何发挥优势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制定克服劣势的计划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设定实际可行的改进方案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寻求他人帮助和支持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分析自己的劣势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识别个人的弱点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通过反思和他人反馈，认识自己的不足之处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设定明确的目标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明确目标时间范围和实现方式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制定短期和长期目标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拆分目标，制定详细计划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确定实现目标的步骤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通过深入了解自己的优势和劣势，设定明确的目标并制定计划，可以帮助我们更好地认识自己的需求，并采取有效的方法来提升自己的能力和表现。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探索个人兴趣与志向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探讨个人兴趣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生活的各个方面，我们都会发现一些让自己热情高涨的事物，这就是我们的兴趣所在。通过探索个人兴趣，我们可以找到自己真正喜欢的领域，激发内在动力。将兴趣转化为行动，可以让我们更加投入和持久地追求自己的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确定个人志向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制定长期目标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思考未来的职业和生活方向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明确行动步骤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制定实现志向的计划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寻找激励源泉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激发潜能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找到内在动力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外部奖励和认可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找到外在激励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保持长期动力的秘诀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定期总结进展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设立奖励机制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与志同道合者交流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培养持久的动力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如何克服瓶颈期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坚持不懈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探索个人兴趣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通过积极地探索和尝试，我们可以发现自己的兴趣所在，拓展个人视野。在发现了自己的兴趣后，应该及时转化为实际行动，才能在对的道路上更进一步。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寻找激励源泉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源源不断的动力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内在动力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外部奖励的驱动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外在激励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亲朋好友的支持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养成良好习惯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坚持锻炼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规律作息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培养领导力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学习管理技能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接受批评建议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不断改进自我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保持长期动力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不断更新知识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开拓视野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增强自我认知与情商提升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提升自我认知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提升自我认知是了解自己内心情绪和行为模式的关键。只有深入了解自己，才能更好地应对挑战和压力。通过反思和观察，你可以更清晰地认识自己的情绪反应和行为习惯。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发展情商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沟通技巧和人际互动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应对复杂情境和挑战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增强解决问题的能力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培养心理素质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面对逆境和挫折时的心态调整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增强心理韧性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学会从失败中汲取经验和教训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如何克服挫折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如何应对压力和焦虑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寻求支持和倾诉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学会放松和调整心态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建立自我调节机制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学会自我管理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规划时间，合理安排任务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养成良好的生活习惯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https://d.book118.com/265343044013011130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146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理解自己的需要更好地提升</vt:lpstr>
      <vt:lpstr>目录</vt:lpstr>
      <vt:lpstr>第1章 理解自己的需要更好地提升</vt:lpstr>
      <vt:lpstr> </vt:lpstr>
      <vt:lpstr>了解自己的优势</vt:lpstr>
      <vt:lpstr>分析自己的劣势</vt:lpstr>
      <vt:lpstr>设定明确的目标</vt:lpstr>
      <vt:lpstr>结论</vt:lpstr>
      <vt:lpstr>第2章 探索个人兴趣与志向</vt:lpstr>
      <vt:lpstr>探讨个人兴趣</vt:lpstr>
      <vt:lpstr>确定个人志向</vt:lpstr>
      <vt:lpstr>寻找激励源泉</vt:lpstr>
      <vt:lpstr>培养持久的动力</vt:lpstr>
      <vt:lpstr> </vt:lpstr>
      <vt:lpstr>寻找激励源泉</vt:lpstr>
      <vt:lpstr>保持长期动力</vt:lpstr>
      <vt:lpstr>第3章 增强自我认知与情商提升</vt:lpstr>
      <vt:lpstr> </vt:lpstr>
      <vt:lpstr>发展情商</vt:lpstr>
      <vt:lpstr>培养心理素质</vt:lpstr>
      <vt:lpstr>建立自我调节机制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2024-09-29T14:42:56.873</cp:lastPrinted>
  <dcterms:created xsi:type="dcterms:W3CDTF">2024-09-29T06:42:56Z</dcterms:created>
  <dcterms:modified xsi:type="dcterms:W3CDTF">2024-09-29T06:42:58Z</dcterms:modified>
</cp:coreProperties>
</file>