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0101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5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.xml" /><Relationship Id="rId4" Type="http://schemas.openxmlformats.org/officeDocument/2006/relationships/image" Target="../media/image2.png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3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1.xml" /><Relationship Id="rId10" Type="http://schemas.openxmlformats.org/officeDocument/2006/relationships/tags" Target="../tags/tag28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22.xml" /><Relationship Id="rId4" Type="http://schemas.openxmlformats.org/officeDocument/2006/relationships/image" Target="../media/image4.png" /><Relationship Id="rId5" Type="http://schemas.openxmlformats.org/officeDocument/2006/relationships/tags" Target="../tags/tag23.xml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2" Type="http://schemas.openxmlformats.org/officeDocument/2006/relationships/tags" Target="../tags/tag30.xml" /><Relationship Id="rId3" Type="http://schemas.openxmlformats.org/officeDocument/2006/relationships/tags" Target="../tags/tag31.xml" /><Relationship Id="rId4" Type="http://schemas.openxmlformats.org/officeDocument/2006/relationships/tags" Target="../tags/tag32.xml" /><Relationship Id="rId5" Type="http://schemas.openxmlformats.org/officeDocument/2006/relationships/tags" Target="../tags/tag33.xml" /><Relationship Id="rId6" Type="http://schemas.openxmlformats.org/officeDocument/2006/relationships/tags" Target="../tags/tag34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tags" Target="../tags/tag38.xml" /><Relationship Id="rId5" Type="http://schemas.openxmlformats.org/officeDocument/2006/relationships/tags" Target="../tags/tag39.xml" /><Relationship Id="rId6" Type="http://schemas.openxmlformats.org/officeDocument/2006/relationships/tags" Target="../tags/tag40.xml" /><Relationship Id="rId7" Type="http://schemas.openxmlformats.org/officeDocument/2006/relationships/tags" Target="../tags/tag41.xml" /><Relationship Id="rId8" Type="http://schemas.openxmlformats.org/officeDocument/2006/relationships/tags" Target="../tags/tag42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3.xml" /><Relationship Id="rId2" Type="http://schemas.openxmlformats.org/officeDocument/2006/relationships/tags" Target="../tags/tag44.xml" /><Relationship Id="rId3" Type="http://schemas.openxmlformats.org/officeDocument/2006/relationships/tags" Target="../tags/tag45.xml" /><Relationship Id="rId4" Type="http://schemas.openxmlformats.org/officeDocument/2006/relationships/tags" Target="../tags/tag46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7.xml" /><Relationship Id="rId2" Type="http://schemas.openxmlformats.org/officeDocument/2006/relationships/tags" Target="../tags/tag48.xml" /><Relationship Id="rId3" Type="http://schemas.openxmlformats.org/officeDocument/2006/relationships/tags" Target="../tags/tag49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4.xml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9.xml" /><Relationship Id="rId10" Type="http://schemas.openxmlformats.org/officeDocument/2006/relationships/tags" Target="../tags/tag66.xml" /><Relationship Id="rId11" Type="http://schemas.openxmlformats.org/officeDocument/2006/relationships/slideMaster" Target="../slideMasters/slideMaster2.xml" /><Relationship Id="rId2" Type="http://schemas.openxmlformats.org/officeDocument/2006/relationships/image" Target="../media/image1.png" /><Relationship Id="rId3" Type="http://schemas.openxmlformats.org/officeDocument/2006/relationships/tags" Target="../tags/tag60.xml" /><Relationship Id="rId4" Type="http://schemas.openxmlformats.org/officeDocument/2006/relationships/image" Target="../media/image4.png" /><Relationship Id="rId5" Type="http://schemas.openxmlformats.org/officeDocument/2006/relationships/tags" Target="../tags/tag61.xml" /><Relationship Id="rId6" Type="http://schemas.openxmlformats.org/officeDocument/2006/relationships/tags" Target="../tags/tag62.xml" /><Relationship Id="rId7" Type="http://schemas.openxmlformats.org/officeDocument/2006/relationships/tags" Target="../tags/tag63.xml" /><Relationship Id="rId8" Type="http://schemas.openxmlformats.org/officeDocument/2006/relationships/tags" Target="../tags/tag64.xml" /><Relationship Id="rId9" Type="http://schemas.openxmlformats.org/officeDocument/2006/relationships/tags" Target="../tags/tag65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AB7C0-0095-4116-9EE3-C5178075C4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C67188-7C5B-411B-8C64-68D56AC295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D71AB9-DD69-45FC-BEAC-BF6BFDEA2C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7183BA1-3D39-4A92-AD99-38F74C7F6C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F13AD4-9396-4218-8EB3-E02F73B41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506BD3-9F2C-4F2C-899D-7A338BFAB6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8CD879D-BFF0-4617-86E6-9F5E4132F9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DDF4A-B15A-4C95-9C9C-365C32780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90A61B-F9A3-46A4-B78F-FD95F7E8F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EBB119-591A-4AFE-BDDA-53E6D57072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CB818A-D6BF-4CC7-BFCB-A421E9ADFB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9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5" name="@svg_bg2_封面" descr="C:/Users/kingsoft/AppData/Local/Temp/fig2wpp/@svg_bg2_封面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pic>
        <p:nvPicPr>
          <p:cNvPr id="2097157" name="@png2x_01_封面" descr="C:/Users/kingsoft/AppData/Local/Temp/fig2wpp/@png2x_01_封面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-3175" y="0"/>
            <a:ext cx="12188825" cy="6858000"/>
          </a:xfrm>
          <a:prstGeom prst="rect">
            <a:avLst/>
          </a:prstGeom>
        </p:spPr>
      </p:pic>
      <p:sp>
        <p:nvSpPr>
          <p:cNvPr id="1048670" name="标题 1"/>
          <p:cNvSpPr>
            <a:spLocks noGrp="1"/>
          </p:cNvSpPr>
          <p:nvPr>
            <p:ph type="ctrTitle" hasCustomPrompt="1"/>
            <p:custDataLst>
              <p:tags r:id="rId6"/>
            </p:custDataLst>
          </p:nvPr>
        </p:nvSpPr>
        <p:spPr>
          <a:xfrm>
            <a:off x="1014730" y="2591670"/>
            <a:ext cx="6861187" cy="1418335"/>
          </a:xfrm>
          <a:noFill/>
        </p:spPr>
        <p:txBody>
          <a:bodyPr wrap="square" anchor="t">
            <a:normAutofit/>
          </a:bodyPr>
          <a:lstStyle>
            <a:lvl1pPr algn="l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单击编辑标题</a:t>
            </a:r>
            <a:endParaRPr lang="zh-CN" altLang="en-US"/>
          </a:p>
        </p:txBody>
      </p:sp>
      <p:sp>
        <p:nvSpPr>
          <p:cNvPr id="1048672" name="副标题 2"/>
          <p:cNvSpPr>
            <a:spLocks noGrp="1"/>
          </p:cNvSpPr>
          <p:nvPr>
            <p:ph type="subTitle" idx="1" hasCustomPrompt="1"/>
            <p:custDataLst>
              <p:tags r:id="rId7"/>
            </p:custDataLst>
          </p:nvPr>
        </p:nvSpPr>
        <p:spPr>
          <a:xfrm>
            <a:off x="1014730" y="1334530"/>
            <a:ext cx="6860933" cy="1142224"/>
          </a:xfrm>
          <a:noFill/>
        </p:spPr>
        <p:txBody>
          <a:bodyPr wrap="square" anchor="b">
            <a:normAutofit/>
          </a:bodyPr>
          <a:lstStyle>
            <a:lvl1pPr marL="0" indent="0" algn="l">
              <a:lnSpc>
                <a:spcPct val="100000"/>
              </a:lnSpc>
              <a:buNone/>
              <a:defRPr sz="2400" b="0">
                <a:solidFill>
                  <a:schemeClr val="tx2"/>
                </a:solidFill>
                <a:latin typeface="+mn-ea"/>
                <a:ea typeface="+mn-ea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80" name="文本占位符 23"/>
          <p:cNvSpPr>
            <a:spLocks noGrp="1"/>
          </p:cNvSpPr>
          <p:nvPr>
            <p:ph type="body" sz="quarter" idx="17" hasCustomPrompt="1"/>
            <p:custDataLst>
              <p:tags r:id="rId11"/>
            </p:custDataLst>
          </p:nvPr>
        </p:nvSpPr>
        <p:spPr>
          <a:xfrm>
            <a:off x="1014730" y="4169663"/>
            <a:ext cx="6787780" cy="1353807"/>
          </a:xfrm>
          <a:noFill/>
        </p:spPr>
        <p:txBody>
          <a:bodyPr wrap="square" anchor="t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0">
                <a:solidFill>
                  <a:schemeClr val="tx2"/>
                </a:solidFill>
                <a:latin typeface="+mn-ea"/>
                <a:ea typeface="+mn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8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矩形 2"/>
          <p:cNvSpPr/>
          <p:nvPr userDrawn="1">
            <p:custDataLst>
              <p:tags r:id="rId1"/>
            </p:custDataLst>
          </p:nvPr>
        </p:nvSpPr>
        <p:spPr>
          <a:xfrm>
            <a:off x="0" y="0"/>
            <a:ext cx="12188825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9" name="@png2x_目录" descr="C:/Users/kingsoft/AppData/Local/Temp/fig2wpp/@png2x_目录.pn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0" y="0"/>
            <a:ext cx="12188825" cy="213042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>
            <a:lvl1pPr algn="r">
              <a:defRPr sz="5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96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2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1" name="@svg_bg4" descr="C:/Users/kingsoft/AppData/Local/Temp/fig2wpp/@svg_bg4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3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6350" y="0"/>
            <a:ext cx="12188825" cy="6858000"/>
          </a:xfrm>
          <a:prstGeom prst="rect">
            <a:avLst/>
          </a:prstGeom>
        </p:spPr>
      </p:pic>
      <p:sp>
        <p:nvSpPr>
          <p:cNvPr id="1048704" name="标题 1"/>
          <p:cNvSpPr>
            <a:spLocks noGrp="1"/>
          </p:cNvSpPr>
          <p:nvPr>
            <p:ph type="title"/>
            <p:custDataLst>
              <p:tags r:id="rId6"/>
            </p:custDataLst>
          </p:nvPr>
        </p:nvSpPr>
        <p:spPr>
          <a:xfrm>
            <a:off x="2943860" y="3042181"/>
            <a:ext cx="8229600" cy="2265897"/>
          </a:xfrm>
          <a:noFill/>
        </p:spPr>
        <p:txBody>
          <a:bodyPr wrap="square" anchor="t">
            <a:normAutofit/>
          </a:bodyPr>
          <a:lstStyle>
            <a:lvl1pPr algn="r">
              <a:defRPr sz="4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12" name="文本占位符 7"/>
          <p:cNvSpPr>
            <a:spLocks noGrp="1"/>
          </p:cNvSpPr>
          <p:nvPr>
            <p:ph type="body" sz="quarter" idx="13" hasCustomPrompt="1"/>
            <p:custDataLst>
              <p:tags r:id="rId10"/>
            </p:custDataLst>
          </p:nvPr>
        </p:nvSpPr>
        <p:spPr>
          <a:xfrm>
            <a:off x="1014730" y="1014730"/>
            <a:ext cx="10158730" cy="1795377"/>
          </a:xfrm>
          <a:noFill/>
        </p:spPr>
        <p:txBody>
          <a:bodyPr wrap="square" anchor="t">
            <a:normAutofit/>
          </a:bodyPr>
          <a:lstStyle>
            <a:lvl1pPr marL="0" indent="0" algn="r">
              <a:buNone/>
              <a:defRPr sz="9400" b="0">
                <a:solidFill>
                  <a:schemeClr val="accent1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6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1014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1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348984" y="1929160"/>
            <a:ext cx="4824984" cy="4248439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20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1014984" y="1624588"/>
            <a:ext cx="4802061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0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1014984" y="2262127"/>
            <a:ext cx="4802061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2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348259" y="1624588"/>
            <a:ext cx="4825710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34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348259" y="2262127"/>
            <a:ext cx="4825710" cy="3927535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36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6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8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0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2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56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第二级</a:t>
            </a:r>
            <a:endParaRPr lang="zh-CN" altLang="en-US"/>
          </a:p>
          <a:p>
            <a:pPr lvl="2"/>
            <a:r>
              <a:rPr lang="zh-CN" altLang="en-US"/>
              <a:t>第三级</a:t>
            </a:r>
            <a:endParaRPr lang="zh-CN" altLang="en-US"/>
          </a:p>
          <a:p>
            <a:pPr lvl="3"/>
            <a:r>
              <a:rPr lang="zh-CN" altLang="en-US"/>
              <a:t>第四级</a:t>
            </a:r>
            <a:endParaRPr lang="zh-CN" altLang="en-US"/>
          </a:p>
          <a:p>
            <a:pPr lvl="4"/>
            <a:r>
              <a:rPr lang="zh-CN" altLang="en-US"/>
              <a:t>第五级</a:t>
            </a:r>
            <a:endParaRPr lang="zh-CN" altLang="en-US"/>
          </a:p>
        </p:txBody>
      </p:sp>
      <p:sp>
        <p:nvSpPr>
          <p:cNvPr id="1048758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0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2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014984" y="457200"/>
            <a:ext cx="10158984" cy="1069848"/>
          </a:xfrm>
          <a:noFill/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6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014984" y="1658138"/>
            <a:ext cx="10158984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单击此处编辑副标题</a:t>
            </a:r>
            <a:endParaRPr lang="zh-CN" altLang="en-US"/>
          </a:p>
        </p:txBody>
      </p:sp>
      <p:sp>
        <p:nvSpPr>
          <p:cNvPr id="1048768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0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72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74" name="矩形 2"/>
          <p:cNvSpPr/>
          <p:nvPr userDrawn="1">
            <p:custDataLst>
              <p:tags r:id="rId1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65" name="@svg_bg2" descr="C:/Users/kingsoft/AppData/Local/Temp/fig2wpp/@svg_bg2.svg"/>
          <p:cNvPicPr>
            <a:picLocks noChangeAspect="1"/>
          </p:cNvPicPr>
          <p:nvPr userDrawn="1">
            <p:custDataLst>
              <p:tags r:id="rId3"/>
            </p:custDataLst>
          </p:nvPr>
        </p:nvPicPr>
        <p:blipFill>
          <a:blip r:embed="rId2"/>
          <a:stretch>
            <a:fillRect/>
          </a:stretch>
        </p:blipFill>
        <p:spPr>
          <a:xfrm>
            <a:off x="3175" y="0"/>
            <a:ext cx="12188825" cy="6858000"/>
          </a:xfrm>
          <a:prstGeom prst="rect">
            <a:avLst/>
          </a:prstGeom>
        </p:spPr>
      </p:pic>
      <p:pic>
        <p:nvPicPr>
          <p:cNvPr id="2097167" name="@png2x" descr="C:/Users/kingsoft/AppData/Local/Temp/fig2wpp/@png2x.png"/>
          <p:cNvPicPr>
            <a:picLocks noChangeAspect="1"/>
          </p:cNvPicPr>
          <p:nvPr userDrawn="1">
            <p:custDataLst>
              <p:tags r:id="rId5"/>
            </p:custDataLst>
          </p:nvPr>
        </p:nvPicPr>
        <p:blipFill>
          <a:blip r:embed="rId4"/>
          <a:stretch>
            <a:fillRect/>
          </a:stretch>
        </p:blipFill>
        <p:spPr>
          <a:xfrm>
            <a:off x="0" y="0"/>
            <a:ext cx="12188825" cy="6858000"/>
          </a:xfrm>
          <a:prstGeom prst="rect">
            <a:avLst/>
          </a:prstGeom>
        </p:spPr>
      </p:pic>
      <p:sp>
        <p:nvSpPr>
          <p:cNvPr id="1048776" name="标题 1"/>
          <p:cNvSpPr>
            <a:spLocks noGrp="1"/>
          </p:cNvSpPr>
          <p:nvPr>
            <p:ph type="ctrTitle"/>
            <p:custDataLst>
              <p:tags r:id="rId6"/>
            </p:custDataLst>
          </p:nvPr>
        </p:nvSpPr>
        <p:spPr>
          <a:xfrm>
            <a:off x="1014984" y="606577"/>
            <a:ext cx="10158984" cy="2958491"/>
          </a:xfrm>
          <a:noFill/>
        </p:spPr>
        <p:txBody>
          <a:bodyPr wrap="square" anchor="b">
            <a:normAutofit/>
          </a:bodyPr>
          <a:lstStyle>
            <a:lvl1pPr algn="ctr">
              <a:lnSpc>
                <a:spcPct val="100000"/>
              </a:lnSpc>
              <a:defRPr sz="64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78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0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82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784" name="文本占位符 23"/>
          <p:cNvSpPr>
            <a:spLocks noGrp="1"/>
          </p:cNvSpPr>
          <p:nvPr>
            <p:ph type="body" sz="quarter" idx="17" hasCustomPrompt="1"/>
            <p:custDataLst>
              <p:tags r:id="rId10"/>
            </p:custDataLst>
          </p:nvPr>
        </p:nvSpPr>
        <p:spPr>
          <a:xfrm>
            <a:off x="1014984" y="3758184"/>
            <a:ext cx="10158984" cy="1962392"/>
          </a:xfrm>
          <a:noFill/>
        </p:spPr>
        <p:txBody>
          <a:bodyPr wrap="square" anchor="t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 b="0">
                <a:solidFill>
                  <a:schemeClr val="tx2"/>
                </a:solidFill>
                <a:latin typeface="+mj-ea"/>
                <a:ea typeface="+mj-ea"/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67.xml" /><Relationship Id="rId13" Type="http://schemas.openxmlformats.org/officeDocument/2006/relationships/image" Target="../media/image1.png" /><Relationship Id="rId14" Type="http://schemas.openxmlformats.org/officeDocument/2006/relationships/tags" Target="../tags/tag68.xml" /><Relationship Id="rId15" Type="http://schemas.openxmlformats.org/officeDocument/2006/relationships/tags" Target="../tags/tag69.xml" /><Relationship Id="rId16" Type="http://schemas.openxmlformats.org/officeDocument/2006/relationships/tags" Target="../tags/tag70.xml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 userDrawn="1">
            <p:custDataLst>
              <p:tags r:id="rId12"/>
            </p:custDataLst>
          </p:nvPr>
        </p:nvSpPr>
        <p:spPr>
          <a:xfrm>
            <a:off x="0" y="-9054"/>
            <a:ext cx="12192000" cy="6867054"/>
          </a:xfrm>
          <a:prstGeom prst="rect">
            <a:avLst/>
          </a:prstGeom>
          <a:gradFill flip="none" rotWithShape="1">
            <a:gsLst>
              <a:gs pos="0">
                <a:schemeClr val="accent4">
                  <a:lumMod val="60000"/>
                  <a:lumOff val="40000"/>
                </a:schemeClr>
              </a:gs>
              <a:gs pos="100000">
                <a:schemeClr val="accent4">
                  <a:lumMod val="60000"/>
                  <a:lumOff val="40000"/>
                  <a:alpha val="0"/>
                </a:schemeClr>
              </a:gs>
            </a:gsLst>
            <a:lin ang="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pic>
        <p:nvPicPr>
          <p:cNvPr id="2097153" name="@svg_bg3" descr="C:/Users/kingsoft/AppData/Local/Temp/fig2wpp/@svg_bg3.svg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-31955" y="-9054"/>
            <a:ext cx="12188825" cy="685800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5"/>
            </p:custDataLst>
          </p:nvPr>
        </p:nvSpPr>
        <p:spPr>
          <a:xfrm>
            <a:off x="1014984" y="457200"/>
            <a:ext cx="10158984" cy="1069848"/>
          </a:xfrm>
          <a:prstGeom prst="rect">
            <a:avLst/>
          </a:prstGeom>
          <a:noFill/>
        </p:spPr>
        <p:txBody>
          <a:bodyPr vert="horz" wrap="square" lIns="0" tIns="0" rIns="0" bIns="0" rtlCol="0" anchor="ctr">
            <a:normAutofit/>
          </a:bodyPr>
          <a:lstStyle/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6"/>
            </p:custDataLst>
          </p:nvPr>
        </p:nvSpPr>
        <p:spPr>
          <a:xfrm>
            <a:off x="1014984" y="1773936"/>
            <a:ext cx="10158984" cy="4187952"/>
          </a:xfrm>
          <a:prstGeom prst="rect">
            <a:avLst/>
          </a:prstGeom>
          <a:noFill/>
        </p:spPr>
        <p:txBody>
          <a:bodyPr vert="horz" wrap="square" lIns="0" tIns="0" rIns="0" bIns="0" rtlCol="0" anchor="t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汉仪正圆-75W"/>
                <a:ea typeface="汉仪正圆-75W" panose="00020600040101010101" charset="-122"/>
                <a:cs typeface="汉仪正圆-75W" panose="00020600040101010101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01004" r:id="rId2"/>
    <p:sldLayoutId id="2147501005" r:id="rId3"/>
    <p:sldLayoutId id="2147501006" r:id="rId4"/>
    <p:sldLayoutId id="2147501007" r:id="rId5"/>
    <p:sldLayoutId id="2147501008" r:id="rId6"/>
    <p:sldLayoutId id="2147501009" r:id="rId7"/>
    <p:sldLayoutId id="2147501010" r:id="rId8"/>
    <p:sldLayoutId id="2147501011" r:id="rId9"/>
    <p:sldLayoutId id="2147501012" r:id="rId10"/>
    <p:sldLayoutId id="2147501013" r:id="rId11"/>
  </p:sldLayoutIdLst>
  <p:transition/>
  <p:timing/>
  <p:txStyles>
    <p:titleStyle>
      <a:lvl1pPr algn="ctr" defTabSz="914400" rtl="0" eaLnBrk="1" latinLnBrk="0" hangingPunct="1">
        <a:lnSpc>
          <a:spcPct val="100000"/>
        </a:lnSpc>
        <a:spcBef>
          <a:spcPct val="0"/>
        </a:spcBef>
        <a:buNone/>
        <a:defRPr lang="zh-CN" altLang="en-US" sz="3400" b="0" kern="1200">
          <a:solidFill>
            <a:schemeClr val="tx2"/>
          </a:solidFill>
          <a:latin typeface="+mj-ea"/>
          <a:ea typeface="+mj-ea"/>
          <a:cs typeface="汉仪正圆-75W" panose="00020600040101010101" charset="-122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b="0" kern="1200">
          <a:solidFill>
            <a:schemeClr val="tx2"/>
          </a:solidFill>
          <a:latin typeface="+mn-ea"/>
          <a:ea typeface="+mn-ea"/>
          <a:cs typeface="汉仪正圆-75W" panose="00020600040101010101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5.xml" /><Relationship Id="rId3" Type="http://schemas.openxmlformats.org/officeDocument/2006/relationships/tags" Target="../tags/tag76.xml" /><Relationship Id="rId4" Type="http://schemas.openxmlformats.org/officeDocument/2006/relationships/tags" Target="../tags/tag77.xml" /><Relationship Id="rId5" Type="http://schemas.openxmlformats.org/officeDocument/2006/relationships/tags" Target="../tags/tag7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7.xml" /><Relationship Id="rId11" Type="http://schemas.openxmlformats.org/officeDocument/2006/relationships/tags" Target="../tags/tag88.xml" /><Relationship Id="rId12" Type="http://schemas.openxmlformats.org/officeDocument/2006/relationships/tags" Target="../tags/tag89.xml" /><Relationship Id="rId13" Type="http://schemas.openxmlformats.org/officeDocument/2006/relationships/tags" Target="../tags/tag90.xml" /><Relationship Id="rId14" Type="http://schemas.openxmlformats.org/officeDocument/2006/relationships/tags" Target="../tags/tag91.xml" /><Relationship Id="rId15" Type="http://schemas.openxmlformats.org/officeDocument/2006/relationships/tags" Target="../tags/tag92.xml" /><Relationship Id="rId2" Type="http://schemas.openxmlformats.org/officeDocument/2006/relationships/tags" Target="../tags/tag79.xml" /><Relationship Id="rId3" Type="http://schemas.openxmlformats.org/officeDocument/2006/relationships/tags" Target="../tags/tag80.xml" /><Relationship Id="rId4" Type="http://schemas.openxmlformats.org/officeDocument/2006/relationships/tags" Target="../tags/tag81.xml" /><Relationship Id="rId5" Type="http://schemas.openxmlformats.org/officeDocument/2006/relationships/tags" Target="../tags/tag82.xml" /><Relationship Id="rId6" Type="http://schemas.openxmlformats.org/officeDocument/2006/relationships/tags" Target="../tags/tag83.xml" /><Relationship Id="rId7" Type="http://schemas.openxmlformats.org/officeDocument/2006/relationships/tags" Target="../tags/tag84.xml" /><Relationship Id="rId8" Type="http://schemas.openxmlformats.org/officeDocument/2006/relationships/tags" Target="../tags/tag85.xml" /><Relationship Id="rId9" Type="http://schemas.openxmlformats.org/officeDocument/2006/relationships/tags" Target="../tags/tag8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6.xml" /><Relationship Id="rId3" Type="http://schemas.openxmlformats.org/officeDocument/2006/relationships/tags" Target="../tags/tag97.xml" /><Relationship Id="rId4" Type="http://schemas.openxmlformats.org/officeDocument/2006/relationships/tags" Target="../tags/tag9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7.xml" /><Relationship Id="rId11" Type="http://schemas.openxmlformats.org/officeDocument/2006/relationships/tags" Target="../tags/tag108.xml" /><Relationship Id="rId12" Type="http://schemas.openxmlformats.org/officeDocument/2006/relationships/tags" Target="../tags/tag109.xml" /><Relationship Id="rId13" Type="http://schemas.openxmlformats.org/officeDocument/2006/relationships/tags" Target="../tags/tag110.xml" /><Relationship Id="rId2" Type="http://schemas.openxmlformats.org/officeDocument/2006/relationships/tags" Target="../tags/tag99.xml" /><Relationship Id="rId3" Type="http://schemas.openxmlformats.org/officeDocument/2006/relationships/tags" Target="../tags/tag100.xml" /><Relationship Id="rId4" Type="http://schemas.openxmlformats.org/officeDocument/2006/relationships/tags" Target="../tags/tag101.xml" /><Relationship Id="rId5" Type="http://schemas.openxmlformats.org/officeDocument/2006/relationships/tags" Target="../tags/tag102.xml" /><Relationship Id="rId6" Type="http://schemas.openxmlformats.org/officeDocument/2006/relationships/tags" Target="../tags/tag103.xml" /><Relationship Id="rId7" Type="http://schemas.openxmlformats.org/officeDocument/2006/relationships/tags" Target="../tags/tag104.xml" /><Relationship Id="rId8" Type="http://schemas.openxmlformats.org/officeDocument/2006/relationships/tags" Target="../tags/tag105.xml" /><Relationship Id="rId9" Type="http://schemas.openxmlformats.org/officeDocument/2006/relationships/tags" Target="../tags/tag10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9.xml" /><Relationship Id="rId11" Type="http://schemas.openxmlformats.org/officeDocument/2006/relationships/tags" Target="../tags/tag120.xml" /><Relationship Id="rId12" Type="http://schemas.openxmlformats.org/officeDocument/2006/relationships/tags" Target="../tags/tag121.xml" /><Relationship Id="rId13" Type="http://schemas.openxmlformats.org/officeDocument/2006/relationships/tags" Target="../tags/tag122.xml" /><Relationship Id="rId14" Type="http://schemas.openxmlformats.org/officeDocument/2006/relationships/tags" Target="../tags/tag123.xml" /><Relationship Id="rId15" Type="http://schemas.openxmlformats.org/officeDocument/2006/relationships/tags" Target="../tags/tag124.xml" /><Relationship Id="rId16" Type="http://schemas.openxmlformats.org/officeDocument/2006/relationships/tags" Target="../tags/tag125.xml" /><Relationship Id="rId17" Type="http://schemas.openxmlformats.org/officeDocument/2006/relationships/tags" Target="../tags/tag126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5.xml" /><Relationship Id="rId11" Type="http://schemas.openxmlformats.org/officeDocument/2006/relationships/tags" Target="../tags/tag136.xml" /><Relationship Id="rId12" Type="http://schemas.openxmlformats.org/officeDocument/2006/relationships/tags" Target="../tags/tag137.xml" /><Relationship Id="rId13" Type="http://schemas.openxmlformats.org/officeDocument/2006/relationships/tags" Target="../tags/tag138.xml" /><Relationship Id="rId14" Type="http://schemas.openxmlformats.org/officeDocument/2006/relationships/tags" Target="../tags/tag139.xml" /><Relationship Id="rId15" Type="http://schemas.openxmlformats.org/officeDocument/2006/relationships/tags" Target="../tags/tag140.xml" /><Relationship Id="rId16" Type="http://schemas.openxmlformats.org/officeDocument/2006/relationships/tags" Target="../tags/tag141.xml" /><Relationship Id="rId17" Type="http://schemas.openxmlformats.org/officeDocument/2006/relationships/tags" Target="../tags/tag142.xml" /><Relationship Id="rId18" Type="http://schemas.openxmlformats.org/officeDocument/2006/relationships/tags" Target="../tags/tag143.xml" /><Relationship Id="rId19" Type="http://schemas.openxmlformats.org/officeDocument/2006/relationships/tags" Target="../tags/tag144.xml" /><Relationship Id="rId2" Type="http://schemas.openxmlformats.org/officeDocument/2006/relationships/tags" Target="../tags/tag127.xml" /><Relationship Id="rId20" Type="http://schemas.openxmlformats.org/officeDocument/2006/relationships/tags" Target="../tags/tag145.xml" /><Relationship Id="rId21" Type="http://schemas.openxmlformats.org/officeDocument/2006/relationships/tags" Target="../tags/tag146.xml" /><Relationship Id="rId3" Type="http://schemas.openxmlformats.org/officeDocument/2006/relationships/tags" Target="../tags/tag128.xml" /><Relationship Id="rId4" Type="http://schemas.openxmlformats.org/officeDocument/2006/relationships/tags" Target="../tags/tag129.xml" /><Relationship Id="rId5" Type="http://schemas.openxmlformats.org/officeDocument/2006/relationships/tags" Target="../tags/tag130.xml" /><Relationship Id="rId6" Type="http://schemas.openxmlformats.org/officeDocument/2006/relationships/tags" Target="../tags/tag131.xml" /><Relationship Id="rId7" Type="http://schemas.openxmlformats.org/officeDocument/2006/relationships/tags" Target="../tags/tag132.xml" /><Relationship Id="rId8" Type="http://schemas.openxmlformats.org/officeDocument/2006/relationships/tags" Target="../tags/tag133.xml" /><Relationship Id="rId9" Type="http://schemas.openxmlformats.org/officeDocument/2006/relationships/tags" Target="../tags/tag13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5.xml" /><Relationship Id="rId11" Type="http://schemas.openxmlformats.org/officeDocument/2006/relationships/tags" Target="../tags/tag156.xml" /><Relationship Id="rId12" Type="http://schemas.openxmlformats.org/officeDocument/2006/relationships/tags" Target="../tags/tag157.xml" /><Relationship Id="rId13" Type="http://schemas.openxmlformats.org/officeDocument/2006/relationships/tags" Target="../tags/tag158.xml" /><Relationship Id="rId14" Type="http://schemas.openxmlformats.org/officeDocument/2006/relationships/tags" Target="../tags/tag159.xml" /><Relationship Id="rId15" Type="http://schemas.openxmlformats.org/officeDocument/2006/relationships/tags" Target="../tags/tag160.xml" /><Relationship Id="rId16" Type="http://schemas.openxmlformats.org/officeDocument/2006/relationships/tags" Target="../tags/tag161.xml" /><Relationship Id="rId17" Type="http://schemas.openxmlformats.org/officeDocument/2006/relationships/tags" Target="../tags/tag162.xml" /><Relationship Id="rId18" Type="http://schemas.openxmlformats.org/officeDocument/2006/relationships/tags" Target="../tags/tag163.xml" /><Relationship Id="rId19" Type="http://schemas.openxmlformats.org/officeDocument/2006/relationships/tags" Target="../tags/tag164.xml" /><Relationship Id="rId2" Type="http://schemas.openxmlformats.org/officeDocument/2006/relationships/tags" Target="../tags/tag147.xml" /><Relationship Id="rId20" Type="http://schemas.openxmlformats.org/officeDocument/2006/relationships/tags" Target="../tags/tag165.xml" /><Relationship Id="rId21" Type="http://schemas.openxmlformats.org/officeDocument/2006/relationships/tags" Target="../tags/tag166.xml" /><Relationship Id="rId3" Type="http://schemas.openxmlformats.org/officeDocument/2006/relationships/tags" Target="../tags/tag148.xml" /><Relationship Id="rId4" Type="http://schemas.openxmlformats.org/officeDocument/2006/relationships/tags" Target="../tags/tag149.xml" /><Relationship Id="rId5" Type="http://schemas.openxmlformats.org/officeDocument/2006/relationships/tags" Target="../tags/tag150.xml" /><Relationship Id="rId6" Type="http://schemas.openxmlformats.org/officeDocument/2006/relationships/tags" Target="../tags/tag151.xml" /><Relationship Id="rId7" Type="http://schemas.openxmlformats.org/officeDocument/2006/relationships/tags" Target="../tags/tag152.xml" /><Relationship Id="rId8" Type="http://schemas.openxmlformats.org/officeDocument/2006/relationships/tags" Target="../tags/tag153.xml" /><Relationship Id="rId9" Type="http://schemas.openxmlformats.org/officeDocument/2006/relationships/tags" Target="../tags/tag15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7.xml" /><Relationship Id="rId3" Type="http://schemas.openxmlformats.org/officeDocument/2006/relationships/tags" Target="../tags/tag168.xml" /><Relationship Id="rId4" Type="http://schemas.openxmlformats.org/officeDocument/2006/relationships/tags" Target="../tags/tag169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8.xml" /><Relationship Id="rId11" Type="http://schemas.openxmlformats.org/officeDocument/2006/relationships/tags" Target="../tags/tag179.xml" /><Relationship Id="rId12" Type="http://schemas.openxmlformats.org/officeDocument/2006/relationships/tags" Target="../tags/tag180.xml" /><Relationship Id="rId13" Type="http://schemas.openxmlformats.org/officeDocument/2006/relationships/tags" Target="../tags/tag181.xml" /><Relationship Id="rId14" Type="http://schemas.openxmlformats.org/officeDocument/2006/relationships/tags" Target="../tags/tag182.xml" /><Relationship Id="rId15" Type="http://schemas.openxmlformats.org/officeDocument/2006/relationships/tags" Target="../tags/tag183.xml" /><Relationship Id="rId16" Type="http://schemas.openxmlformats.org/officeDocument/2006/relationships/tags" Target="../tags/tag184.xml" /><Relationship Id="rId17" Type="http://schemas.openxmlformats.org/officeDocument/2006/relationships/tags" Target="../tags/tag185.xml" /><Relationship Id="rId18" Type="http://schemas.openxmlformats.org/officeDocument/2006/relationships/tags" Target="../tags/tag186.xml" /><Relationship Id="rId19" Type="http://schemas.openxmlformats.org/officeDocument/2006/relationships/tags" Target="../tags/tag187.xml" /><Relationship Id="rId2" Type="http://schemas.openxmlformats.org/officeDocument/2006/relationships/tags" Target="../tags/tag170.xml" /><Relationship Id="rId20" Type="http://schemas.openxmlformats.org/officeDocument/2006/relationships/tags" Target="../tags/tag188.xml" /><Relationship Id="rId21" Type="http://schemas.openxmlformats.org/officeDocument/2006/relationships/tags" Target="../tags/tag189.xml" /><Relationship Id="rId3" Type="http://schemas.openxmlformats.org/officeDocument/2006/relationships/tags" Target="../tags/tag171.xml" /><Relationship Id="rId4" Type="http://schemas.openxmlformats.org/officeDocument/2006/relationships/tags" Target="../tags/tag172.xml" /><Relationship Id="rId5" Type="http://schemas.openxmlformats.org/officeDocument/2006/relationships/tags" Target="../tags/tag173.xml" /><Relationship Id="rId6" Type="http://schemas.openxmlformats.org/officeDocument/2006/relationships/tags" Target="../tags/tag174.xml" /><Relationship Id="rId7" Type="http://schemas.openxmlformats.org/officeDocument/2006/relationships/tags" Target="../tags/tag175.xml" /><Relationship Id="rId8" Type="http://schemas.openxmlformats.org/officeDocument/2006/relationships/tags" Target="../tags/tag176.xml" /><Relationship Id="rId9" Type="http://schemas.openxmlformats.org/officeDocument/2006/relationships/tags" Target="../tags/tag17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8.xml" /><Relationship Id="rId11" Type="http://schemas.openxmlformats.org/officeDocument/2006/relationships/tags" Target="../tags/tag199.xml" /><Relationship Id="rId12" Type="http://schemas.openxmlformats.org/officeDocument/2006/relationships/tags" Target="../tags/tag200.xml" /><Relationship Id="rId13" Type="http://schemas.openxmlformats.org/officeDocument/2006/relationships/tags" Target="../tags/tag201.xml" /><Relationship Id="rId14" Type="http://schemas.openxmlformats.org/officeDocument/2006/relationships/tags" Target="../tags/tag202.xml" /><Relationship Id="rId15" Type="http://schemas.openxmlformats.org/officeDocument/2006/relationships/tags" Target="../tags/tag203.xml" /><Relationship Id="rId16" Type="http://schemas.openxmlformats.org/officeDocument/2006/relationships/tags" Target="../tags/tag204.xml" /><Relationship Id="rId17" Type="http://schemas.openxmlformats.org/officeDocument/2006/relationships/tags" Target="../tags/tag205.xml" /><Relationship Id="rId2" Type="http://schemas.openxmlformats.org/officeDocument/2006/relationships/tags" Target="../tags/tag190.xml" /><Relationship Id="rId3" Type="http://schemas.openxmlformats.org/officeDocument/2006/relationships/tags" Target="../tags/tag191.xml" /><Relationship Id="rId4" Type="http://schemas.openxmlformats.org/officeDocument/2006/relationships/tags" Target="../tags/tag192.xml" /><Relationship Id="rId5" Type="http://schemas.openxmlformats.org/officeDocument/2006/relationships/tags" Target="../tags/tag193.xml" /><Relationship Id="rId6" Type="http://schemas.openxmlformats.org/officeDocument/2006/relationships/tags" Target="../tags/tag194.xml" /><Relationship Id="rId7" Type="http://schemas.openxmlformats.org/officeDocument/2006/relationships/tags" Target="../tags/tag195.xml" /><Relationship Id="rId8" Type="http://schemas.openxmlformats.org/officeDocument/2006/relationships/tags" Target="../tags/tag196.xml" /><Relationship Id="rId9" Type="http://schemas.openxmlformats.org/officeDocument/2006/relationships/tags" Target="../tags/tag19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14" Type="http://schemas.openxmlformats.org/officeDocument/2006/relationships/tags" Target="../tags/tag218.xml" /><Relationship Id="rId15" Type="http://schemas.openxmlformats.org/officeDocument/2006/relationships/tags" Target="../tags/tag219.xml" /><Relationship Id="rId16" Type="http://schemas.openxmlformats.org/officeDocument/2006/relationships/tags" Target="../tags/tag220.xml" /><Relationship Id="rId17" Type="http://schemas.openxmlformats.org/officeDocument/2006/relationships/tags" Target="../tags/tag221.xml" /><Relationship Id="rId18" Type="http://schemas.openxmlformats.org/officeDocument/2006/relationships/tags" Target="../tags/tag222.xml" /><Relationship Id="rId19" Type="http://schemas.openxmlformats.org/officeDocument/2006/relationships/tags" Target="../tags/tag223.xml" /><Relationship Id="rId2" Type="http://schemas.openxmlformats.org/officeDocument/2006/relationships/tags" Target="../tags/tag206.xml" /><Relationship Id="rId20" Type="http://schemas.openxmlformats.org/officeDocument/2006/relationships/tags" Target="../tags/tag224.xml" /><Relationship Id="rId21" Type="http://schemas.openxmlformats.org/officeDocument/2006/relationships/tags" Target="../tags/tag225.xml" /><Relationship Id="rId22" Type="http://schemas.openxmlformats.org/officeDocument/2006/relationships/tags" Target="../tags/tag226.xml" /><Relationship Id="rId23" Type="http://schemas.openxmlformats.org/officeDocument/2006/relationships/tags" Target="../tags/tag227.xml" /><Relationship Id="rId24" Type="http://schemas.openxmlformats.org/officeDocument/2006/relationships/tags" Target="../tags/tag228.xml" /><Relationship Id="rId25" Type="http://schemas.openxmlformats.org/officeDocument/2006/relationships/tags" Target="../tags/tag229.xml" /><Relationship Id="rId26" Type="http://schemas.openxmlformats.org/officeDocument/2006/relationships/tags" Target="../tags/tag230.xml" /><Relationship Id="rId27" Type="http://schemas.openxmlformats.org/officeDocument/2006/relationships/tags" Target="../tags/tag231.xml" /><Relationship Id="rId28" Type="http://schemas.openxmlformats.org/officeDocument/2006/relationships/tags" Target="../tags/tag232.xml" /><Relationship Id="rId29" Type="http://schemas.openxmlformats.org/officeDocument/2006/relationships/tags" Target="../tags/tag233.xml" /><Relationship Id="rId3" Type="http://schemas.openxmlformats.org/officeDocument/2006/relationships/tags" Target="../tags/tag207.xml" /><Relationship Id="rId30" Type="http://schemas.openxmlformats.org/officeDocument/2006/relationships/tags" Target="../tags/tag234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3.xml" /><Relationship Id="rId11" Type="http://schemas.openxmlformats.org/officeDocument/2006/relationships/tags" Target="../tags/tag244.xml" /><Relationship Id="rId12" Type="http://schemas.openxmlformats.org/officeDocument/2006/relationships/tags" Target="../tags/tag245.xml" /><Relationship Id="rId13" Type="http://schemas.openxmlformats.org/officeDocument/2006/relationships/tags" Target="../tags/tag246.xml" /><Relationship Id="rId14" Type="http://schemas.openxmlformats.org/officeDocument/2006/relationships/tags" Target="../tags/tag247.xml" /><Relationship Id="rId15" Type="http://schemas.openxmlformats.org/officeDocument/2006/relationships/tags" Target="../tags/tag248.xml" /><Relationship Id="rId16" Type="http://schemas.openxmlformats.org/officeDocument/2006/relationships/tags" Target="../tags/tag249.xml" /><Relationship Id="rId17" Type="http://schemas.openxmlformats.org/officeDocument/2006/relationships/tags" Target="../tags/tag250.xml" /><Relationship Id="rId18" Type="http://schemas.openxmlformats.org/officeDocument/2006/relationships/tags" Target="../tags/tag251.xml" /><Relationship Id="rId19" Type="http://schemas.openxmlformats.org/officeDocument/2006/relationships/tags" Target="../tags/tag252.xml" /><Relationship Id="rId2" Type="http://schemas.openxmlformats.org/officeDocument/2006/relationships/tags" Target="../tags/tag235.xml" /><Relationship Id="rId20" Type="http://schemas.openxmlformats.org/officeDocument/2006/relationships/tags" Target="../tags/tag253.xml" /><Relationship Id="rId21" Type="http://schemas.openxmlformats.org/officeDocument/2006/relationships/tags" Target="../tags/tag254.xml" /><Relationship Id="rId3" Type="http://schemas.openxmlformats.org/officeDocument/2006/relationships/tags" Target="../tags/tag236.xml" /><Relationship Id="rId4" Type="http://schemas.openxmlformats.org/officeDocument/2006/relationships/tags" Target="../tags/tag237.xml" /><Relationship Id="rId5" Type="http://schemas.openxmlformats.org/officeDocument/2006/relationships/tags" Target="../tags/tag238.xml" /><Relationship Id="rId6" Type="http://schemas.openxmlformats.org/officeDocument/2006/relationships/tags" Target="../tags/tag239.xml" /><Relationship Id="rId7" Type="http://schemas.openxmlformats.org/officeDocument/2006/relationships/tags" Target="../tags/tag240.xml" /><Relationship Id="rId8" Type="http://schemas.openxmlformats.org/officeDocument/2006/relationships/tags" Target="../tags/tag241.xml" /><Relationship Id="rId9" Type="http://schemas.openxmlformats.org/officeDocument/2006/relationships/tags" Target="../tags/tag24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55.xml" /><Relationship Id="rId3" Type="http://schemas.openxmlformats.org/officeDocument/2006/relationships/tags" Target="../tags/tag256.xml" /><Relationship Id="rId4" Type="http://schemas.openxmlformats.org/officeDocument/2006/relationships/tags" Target="../tags/tag25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53440031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3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1014730" y="2591670"/>
            <a:ext cx="6861187" cy="1418335"/>
          </a:xfrm>
        </p:spPr>
        <p:txBody>
          <a:bodyPr wrap="square">
            <a:normAutofit fontScale="90000"/>
          </a:bodyPr>
          <a:lstStyle/>
          <a:p>
            <a:r>
              <a:rPr lang="zh-CN" altLang="en-US"/>
              <a:t>高等教育在国家战略中的地位</a:t>
            </a:r>
            <a:endParaRPr lang="zh-CN" altLang="en-US"/>
          </a:p>
        </p:txBody>
      </p:sp>
      <p:sp>
        <p:nvSpPr>
          <p:cNvPr id="1048650" name="副标题 4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1014983" y="1334530"/>
            <a:ext cx="6860933" cy="1142224"/>
          </a:xfrm>
        </p:spPr>
        <p:txBody>
          <a:bodyPr wrap="square">
            <a:normAutofit/>
          </a:bodyPr>
          <a:lstStyle/>
          <a:p>
            <a:r>
              <a:rPr lang="zh-CN" altLang="en-US"/>
              <a:t>添加文档副标题</a:t>
            </a:r>
            <a:endParaRPr lang="zh-CN" altLang="en-US"/>
          </a:p>
        </p:txBody>
      </p:sp>
      <p:sp>
        <p:nvSpPr>
          <p:cNvPr id="1048652" name="文本占位符 5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1088136" y="4169663"/>
            <a:ext cx="6787780" cy="1353807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0" name="序号"/>
          <p:cNvSpPr txBox="1"/>
          <p:nvPr>
            <p:custDataLst>
              <p:tags r:id="rId2"/>
            </p:custDataLst>
          </p:nvPr>
        </p:nvSpPr>
        <p:spPr>
          <a:xfrm>
            <a:off x="14465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01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2" name="项标题"/>
          <p:cNvSpPr txBox="1"/>
          <p:nvPr>
            <p:custDataLst>
              <p:tags r:id="rId3"/>
            </p:custDataLst>
          </p:nvPr>
        </p:nvSpPr>
        <p:spPr>
          <a:xfrm>
            <a:off x="24640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添加目录项标题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4" name="序号"/>
          <p:cNvSpPr txBox="1"/>
          <p:nvPr>
            <p:custDataLst>
              <p:tags r:id="rId4"/>
            </p:custDataLst>
          </p:nvPr>
        </p:nvSpPr>
        <p:spPr>
          <a:xfrm>
            <a:off x="6170910" y="270893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02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6" name="项标题"/>
          <p:cNvSpPr txBox="1"/>
          <p:nvPr>
            <p:custDataLst>
              <p:tags r:id="rId5"/>
            </p:custDataLst>
          </p:nvPr>
        </p:nvSpPr>
        <p:spPr>
          <a:xfrm>
            <a:off x="7188475" y="270893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高等教育对国家发展的重要性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61709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04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0" name="项标题"/>
          <p:cNvSpPr txBox="1"/>
          <p:nvPr>
            <p:custDataLst>
              <p:tags r:id="rId7"/>
            </p:custDataLst>
          </p:nvPr>
        </p:nvSpPr>
        <p:spPr>
          <a:xfrm>
            <a:off x="71884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高等教育对个人发展的影响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2" name="序号"/>
          <p:cNvSpPr txBox="1"/>
          <p:nvPr>
            <p:custDataLst>
              <p:tags r:id="rId8"/>
            </p:custDataLst>
          </p:nvPr>
        </p:nvSpPr>
        <p:spPr>
          <a:xfrm>
            <a:off x="1446510" y="3967920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03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4" name="项标题"/>
          <p:cNvSpPr txBox="1"/>
          <p:nvPr>
            <p:custDataLst>
              <p:tags r:id="rId9"/>
            </p:custDataLst>
          </p:nvPr>
        </p:nvSpPr>
        <p:spPr>
          <a:xfrm>
            <a:off x="2464075" y="3967920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国家战略中高等教育的地位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6" name="项标题"/>
          <p:cNvSpPr txBox="1"/>
          <p:nvPr>
            <p:custDataLst>
              <p:tags r:id="rId10"/>
            </p:custDataLst>
          </p:nvPr>
        </p:nvSpPr>
        <p:spPr>
          <a:xfrm>
            <a:off x="71884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高等教育的发展趋势和未来展望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18" name="序号"/>
          <p:cNvSpPr txBox="1"/>
          <p:nvPr>
            <p:custDataLst>
              <p:tags r:id="rId11"/>
            </p:custDataLst>
          </p:nvPr>
        </p:nvSpPr>
        <p:spPr>
          <a:xfrm>
            <a:off x="14465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05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0" name="项标题"/>
          <p:cNvSpPr txBox="1"/>
          <p:nvPr>
            <p:custDataLst>
              <p:tags r:id="rId12"/>
            </p:custDataLst>
          </p:nvPr>
        </p:nvSpPr>
        <p:spPr>
          <a:xfrm>
            <a:off x="2464075" y="5226911"/>
            <a:ext cx="3557016" cy="108000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zh-CN" altLang="en-US" sz="2400" spc="300">
                <a:solidFill>
                  <a:schemeClr val="tx2"/>
                </a:solidFill>
                <a:latin typeface="+mj-ea"/>
                <a:ea typeface="+mj-ea"/>
                <a:cs typeface="汉仪正圆-75W" panose="00020600040101010101" charset="-122"/>
              </a:rPr>
              <a:t>高等教育面临的挑战和机遇</a:t>
            </a:r>
            <a:endParaRPr lang="zh-CN" altLang="en-US" sz="2400" spc="300">
              <a:solidFill>
                <a:schemeClr val="tx2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2" name="序号"/>
          <p:cNvSpPr txBox="1"/>
          <p:nvPr>
            <p:custDataLst>
              <p:tags r:id="rId13"/>
            </p:custDataLst>
          </p:nvPr>
        </p:nvSpPr>
        <p:spPr>
          <a:xfrm>
            <a:off x="6170910" y="5226911"/>
            <a:ext cx="753913" cy="108000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3600">
                <a:solidFill>
                  <a:schemeClr val="accent1"/>
                </a:solidFill>
                <a:latin typeface="+mj-ea"/>
                <a:ea typeface="+mj-ea"/>
                <a:cs typeface="汉仪正圆-75W" panose="00020600040101010101" charset="-122"/>
              </a:rPr>
              <a:t>06</a:t>
            </a:r>
            <a:endParaRPr lang="en-US" sz="3600">
              <a:solidFill>
                <a:schemeClr val="accent1"/>
              </a:solidFill>
              <a:latin typeface="+mj-ea"/>
              <a:ea typeface="+mj-ea"/>
              <a:cs typeface="汉仪正圆-75W" panose="00020600040101010101" charset="-122"/>
            </a:endParaRPr>
          </a:p>
        </p:txBody>
      </p:sp>
      <p:sp>
        <p:nvSpPr>
          <p:cNvPr id="1048824" name="标题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014984" y="640080"/>
            <a:ext cx="10158984" cy="896112"/>
          </a:xfrm>
          <a:noFill/>
        </p:spPr>
        <p:txBody>
          <a:bodyPr wrap="square" anchor="ctr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</p:spTree>
    <p:custDataLst>
      <p:tags r:id="rId1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6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高等教育对国家发展的重要性</a:t>
            </a:r>
            <a:endParaRPr lang="zh-CN" altLang="en-US"/>
          </a:p>
        </p:txBody>
      </p:sp>
      <p:sp>
        <p:nvSpPr>
          <p:cNvPr id="104890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4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提高国民素质</a:t>
            </a:r>
            <a:endParaRPr lang="zh-CN" altLang="en-US"/>
          </a:p>
        </p:txBody>
      </p:sp>
      <p:sp>
        <p:nvSpPr>
          <p:cNvPr id="1048978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926919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80" name="矩形 65"/>
          <p:cNvSpPr/>
          <p:nvPr>
            <p:custDataLst>
              <p:tags r:id="rId3"/>
            </p:custDataLst>
          </p:nvPr>
        </p:nvSpPr>
        <p:spPr>
          <a:xfrm>
            <a:off x="1827458" y="2090756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2" name="文本框 66"/>
          <p:cNvSpPr txBox="1"/>
          <p:nvPr>
            <p:custDataLst>
              <p:tags r:id="rId4"/>
            </p:custDataLst>
          </p:nvPr>
        </p:nvSpPr>
        <p:spPr>
          <a:xfrm>
            <a:off x="2159924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高等教育培养了大量高素质人才，为国家发展提供了智力支持。</a:t>
            </a:r>
            <a:endParaRPr lang="zh-CN" altLang="en-US" sz="12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84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457394" y="1773936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6" name="矩形 69"/>
          <p:cNvSpPr/>
          <p:nvPr>
            <p:custDataLst>
              <p:tags r:id="rId6"/>
            </p:custDataLst>
          </p:nvPr>
        </p:nvSpPr>
        <p:spPr>
          <a:xfrm>
            <a:off x="6357375" y="2090756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88" name="文本框 70"/>
          <p:cNvSpPr txBox="1"/>
          <p:nvPr>
            <p:custDataLst>
              <p:tags r:id="rId7"/>
            </p:custDataLst>
          </p:nvPr>
        </p:nvSpPr>
        <p:spPr>
          <a:xfrm>
            <a:off x="6690400" y="2004148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6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高等教育通过传授专业知识，提高学生的综合素质和创新能力，为国家的科技创新和产业升级提供了源源不断的人才支持。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0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926919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8992" name="文本框 74"/>
          <p:cNvSpPr txBox="1"/>
          <p:nvPr>
            <p:custDataLst>
              <p:tags r:id="rId9"/>
            </p:custDataLst>
          </p:nvPr>
        </p:nvSpPr>
        <p:spPr>
          <a:xfrm>
            <a:off x="2159924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高等教育通过提高学生的人文素养和道德水平，培养了国民的民族自豪感和国家认同感，增强了国家的凝聚力和向心力。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  <p:sp>
        <p:nvSpPr>
          <p:cNvPr id="1048994" name="矩形 73"/>
          <p:cNvSpPr/>
          <p:nvPr>
            <p:custDataLst>
              <p:tags r:id="rId10"/>
            </p:custDataLst>
          </p:nvPr>
        </p:nvSpPr>
        <p:spPr>
          <a:xfrm>
            <a:off x="1827458" y="4315204"/>
            <a:ext cx="190068" cy="190068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6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08242" y="3998384"/>
            <a:ext cx="3853667" cy="1963664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98" name="矩形 84"/>
          <p:cNvSpPr/>
          <p:nvPr>
            <p:custDataLst>
              <p:tags r:id="rId12"/>
            </p:custDataLst>
          </p:nvPr>
        </p:nvSpPr>
        <p:spPr>
          <a:xfrm>
            <a:off x="6408782" y="4315204"/>
            <a:ext cx="190068" cy="190068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00" name="文本框 85"/>
          <p:cNvSpPr txBox="1"/>
          <p:nvPr>
            <p:custDataLst>
              <p:tags r:id="rId13"/>
            </p:custDataLst>
          </p:nvPr>
        </p:nvSpPr>
        <p:spPr>
          <a:xfrm>
            <a:off x="6741248" y="4228037"/>
            <a:ext cx="3387664" cy="1110485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1200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 panose="020b0503020204020204" charset="-122"/>
                <a:sym typeface="+mn-ea"/>
              </a:rPr>
              <a:t>高等教育的发展促进了国民的终身学习和自我发展，提高了国民的生活质量和幸福感。</a:t>
            </a:r>
            <a:endParaRPr lang="zh-CN" altLang="en-US" sz="1200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 panose="020b0503020204020204" charset="-122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培养人才，促进科技创新</a:t>
            </a:r>
            <a:endParaRPr lang="zh-CN" altLang="en-US"/>
          </a:p>
        </p:txBody>
      </p:sp>
      <p:sp>
        <p:nvSpPr>
          <p:cNvPr id="1049038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0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高等教育通过产学研合作等方式，促进了科技成果的转化和应用，推动了国家产业的发展。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6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8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0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2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4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高等教育为国家培养了大量的高素质人才，为国家发展提供了人才保障。</a:t>
            </a:r>
            <a:endParaRPr lang="zh-CN" altLang="en-US" sz="14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54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6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58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0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高等教育是科技创新的重要源泉，通过高等教育培养的创新人才推动了国家科技水平的提升。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62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4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6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68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85556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高等教育通过提高国民素质和培养公民意识，为国家发展提供了文化支撑和社会基础。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1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推动经济发展和社会进步</a:t>
            </a:r>
            <a:endParaRPr lang="zh-CN" altLang="en-US"/>
          </a:p>
        </p:txBody>
      </p:sp>
      <p:sp>
        <p:nvSpPr>
          <p:cNvPr id="1049106" name="任意多边形 35"/>
          <p:cNvSpPr/>
          <p:nvPr>
            <p:custDataLst>
              <p:tags r:id="rId2"/>
            </p:custDataLst>
          </p:nvPr>
        </p:nvSpPr>
        <p:spPr>
          <a:xfrm>
            <a:off x="1265579" y="1773936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08" name="任意多边形 39"/>
          <p:cNvSpPr/>
          <p:nvPr>
            <p:custDataLst>
              <p:tags r:id="rId3"/>
            </p:custDataLst>
          </p:nvPr>
        </p:nvSpPr>
        <p:spPr>
          <a:xfrm>
            <a:off x="1338846" y="1853355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29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488184" y="2050224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0" name="正文"/>
          <p:cNvSpPr txBox="1"/>
          <p:nvPr>
            <p:custDataLst>
              <p:tags r:id="rId5"/>
            </p:custDataLst>
          </p:nvPr>
        </p:nvSpPr>
        <p:spPr>
          <a:xfrm>
            <a:off x="2720288" y="1840491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高等教育培养了大量高素质人才，为国家经济发展提供了人才保障。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1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540749" y="1837136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14" name="任意多边形 45"/>
          <p:cNvSpPr/>
          <p:nvPr>
            <p:custDataLst>
              <p:tags r:id="rId7"/>
            </p:custDataLst>
          </p:nvPr>
        </p:nvSpPr>
        <p:spPr>
          <a:xfrm>
            <a:off x="1265579" y="2863430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16" name="任意多边形 46"/>
          <p:cNvSpPr/>
          <p:nvPr>
            <p:custDataLst>
              <p:tags r:id="rId8"/>
            </p:custDataLst>
          </p:nvPr>
        </p:nvSpPr>
        <p:spPr>
          <a:xfrm>
            <a:off x="1338846" y="2942849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1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488184" y="3139718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18" name="正文"/>
          <p:cNvSpPr txBox="1"/>
          <p:nvPr>
            <p:custDataLst>
              <p:tags r:id="rId10"/>
            </p:custDataLst>
          </p:nvPr>
        </p:nvSpPr>
        <p:spPr>
          <a:xfrm>
            <a:off x="2720288" y="2929985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高等教育是科技创新的重要源泉，推动了国家的技术进步和产业升级。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2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540749" y="2926629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22" name="任意多边形 51"/>
          <p:cNvSpPr/>
          <p:nvPr>
            <p:custDataLst>
              <p:tags r:id="rId12"/>
            </p:custDataLst>
          </p:nvPr>
        </p:nvSpPr>
        <p:spPr>
          <a:xfrm>
            <a:off x="1265579" y="3952924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24" name="任意多边形 52"/>
          <p:cNvSpPr/>
          <p:nvPr>
            <p:custDataLst>
              <p:tags r:id="rId13"/>
            </p:custDataLst>
          </p:nvPr>
        </p:nvSpPr>
        <p:spPr>
          <a:xfrm>
            <a:off x="1338846" y="4032343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3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488184" y="4229212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26" name="正文"/>
          <p:cNvSpPr txBox="1"/>
          <p:nvPr>
            <p:custDataLst>
              <p:tags r:id="rId15"/>
            </p:custDataLst>
          </p:nvPr>
        </p:nvSpPr>
        <p:spPr>
          <a:xfrm>
            <a:off x="2720288" y="4019479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高等教育通过提高国民素质，促进了社会文明和思想进步。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2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540749" y="4016123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30" name="任意多边形 57"/>
          <p:cNvSpPr/>
          <p:nvPr>
            <p:custDataLst>
              <p:tags r:id="rId17"/>
            </p:custDataLst>
          </p:nvPr>
        </p:nvSpPr>
        <p:spPr>
          <a:xfrm>
            <a:off x="1265579" y="5042418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32" name="任意多边形 58"/>
          <p:cNvSpPr/>
          <p:nvPr>
            <p:custDataLst>
              <p:tags r:id="rId18"/>
            </p:custDataLst>
          </p:nvPr>
        </p:nvSpPr>
        <p:spPr>
          <a:xfrm>
            <a:off x="1338846" y="5121837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5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488184" y="5318706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34" name="正文"/>
          <p:cNvSpPr txBox="1"/>
          <p:nvPr>
            <p:custDataLst>
              <p:tags r:id="rId20"/>
            </p:custDataLst>
          </p:nvPr>
        </p:nvSpPr>
        <p:spPr>
          <a:xfrm>
            <a:off x="2720288" y="5108973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高等教育的发展水平是国家综合实力的重要体现，对提升国家国际竞争力有重要作用。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3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540749" y="5105617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7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提升国家竞争力</a:t>
            </a:r>
            <a:endParaRPr lang="zh-CN" altLang="en-US"/>
          </a:p>
        </p:txBody>
      </p:sp>
      <p:sp>
        <p:nvSpPr>
          <p:cNvPr id="1049174" name="任意多边形 35"/>
          <p:cNvSpPr/>
          <p:nvPr>
            <p:custDataLst>
              <p:tags r:id="rId2"/>
            </p:custDataLst>
          </p:nvPr>
        </p:nvSpPr>
        <p:spPr>
          <a:xfrm>
            <a:off x="1265579" y="1773936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76" name="任意多边形 39"/>
          <p:cNvSpPr/>
          <p:nvPr>
            <p:custDataLst>
              <p:tags r:id="rId3"/>
            </p:custDataLst>
          </p:nvPr>
        </p:nvSpPr>
        <p:spPr>
          <a:xfrm>
            <a:off x="1338846" y="1853355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7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488184" y="2050224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78" name="正文"/>
          <p:cNvSpPr txBox="1"/>
          <p:nvPr>
            <p:custDataLst>
              <p:tags r:id="rId5"/>
            </p:custDataLst>
          </p:nvPr>
        </p:nvSpPr>
        <p:spPr>
          <a:xfrm>
            <a:off x="2720288" y="1840491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培养高素质人才，为国家发展提供智力支持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80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540749" y="1837136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82" name="任意多边形 45"/>
          <p:cNvSpPr/>
          <p:nvPr>
            <p:custDataLst>
              <p:tags r:id="rId7"/>
            </p:custDataLst>
          </p:nvPr>
        </p:nvSpPr>
        <p:spPr>
          <a:xfrm>
            <a:off x="1265579" y="2863430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84" name="任意多边形 46"/>
          <p:cNvSpPr/>
          <p:nvPr>
            <p:custDataLst>
              <p:tags r:id="rId8"/>
            </p:custDataLst>
          </p:nvPr>
        </p:nvSpPr>
        <p:spPr>
          <a:xfrm>
            <a:off x="1338846" y="2942849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39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488184" y="3139718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86" name="正文"/>
          <p:cNvSpPr txBox="1"/>
          <p:nvPr>
            <p:custDataLst>
              <p:tags r:id="rId10"/>
            </p:custDataLst>
          </p:nvPr>
        </p:nvSpPr>
        <p:spPr>
          <a:xfrm>
            <a:off x="2720288" y="2929985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促进科技创新，提升国家核心竞争力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88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540749" y="2926629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90" name="任意多边形 51"/>
          <p:cNvSpPr/>
          <p:nvPr>
            <p:custDataLst>
              <p:tags r:id="rId12"/>
            </p:custDataLst>
          </p:nvPr>
        </p:nvSpPr>
        <p:spPr>
          <a:xfrm>
            <a:off x="1265579" y="3952924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192" name="任意多边形 52"/>
          <p:cNvSpPr/>
          <p:nvPr>
            <p:custDataLst>
              <p:tags r:id="rId13"/>
            </p:custDataLst>
          </p:nvPr>
        </p:nvSpPr>
        <p:spPr>
          <a:xfrm>
            <a:off x="1338846" y="4032343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1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488184" y="4229212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194" name="正文"/>
          <p:cNvSpPr txBox="1"/>
          <p:nvPr>
            <p:custDataLst>
              <p:tags r:id="rId15"/>
            </p:custDataLst>
          </p:nvPr>
        </p:nvSpPr>
        <p:spPr>
          <a:xfrm>
            <a:off x="2720288" y="4019479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推动产业升级，促进经济高质量发展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196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540749" y="4016123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198" name="任意多边形 57"/>
          <p:cNvSpPr/>
          <p:nvPr>
            <p:custDataLst>
              <p:tags r:id="rId17"/>
            </p:custDataLst>
          </p:nvPr>
        </p:nvSpPr>
        <p:spPr>
          <a:xfrm>
            <a:off x="1265579" y="5042418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200" name="任意多边形 58"/>
          <p:cNvSpPr/>
          <p:nvPr>
            <p:custDataLst>
              <p:tags r:id="rId18"/>
            </p:custDataLst>
          </p:nvPr>
        </p:nvSpPr>
        <p:spPr>
          <a:xfrm>
            <a:off x="1338846" y="5121837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3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488184" y="5318706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202" name="正文"/>
          <p:cNvSpPr txBox="1"/>
          <p:nvPr>
            <p:custDataLst>
              <p:tags r:id="rId20"/>
            </p:custDataLst>
          </p:nvPr>
        </p:nvSpPr>
        <p:spPr>
          <a:xfrm>
            <a:off x="2720288" y="5108973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提高国民素质，增强国家软实力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204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540749" y="5105617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4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国家战略中高等教育的地位</a:t>
            </a:r>
            <a:endParaRPr lang="zh-CN" altLang="en-US"/>
          </a:p>
        </p:txBody>
      </p:sp>
      <p:sp>
        <p:nvSpPr>
          <p:cNvPr id="1049242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31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高等教育在国家教育体系中的地位</a:t>
            </a:r>
            <a:endParaRPr lang="zh-CN" altLang="en-US"/>
          </a:p>
        </p:txBody>
      </p:sp>
      <p:sp>
        <p:nvSpPr>
          <p:cNvPr id="1049316" name="任意多边形 35"/>
          <p:cNvSpPr/>
          <p:nvPr>
            <p:custDataLst>
              <p:tags r:id="rId2"/>
            </p:custDataLst>
          </p:nvPr>
        </p:nvSpPr>
        <p:spPr>
          <a:xfrm>
            <a:off x="1265579" y="1773936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18" name="任意多边形 39"/>
          <p:cNvSpPr/>
          <p:nvPr>
            <p:custDataLst>
              <p:tags r:id="rId3"/>
            </p:custDataLst>
          </p:nvPr>
        </p:nvSpPr>
        <p:spPr>
          <a:xfrm>
            <a:off x="1338846" y="1853355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5" name="直接连接符 40"/>
          <p:cNvCxnSpPr/>
          <p:nvPr>
            <p:custDataLst>
              <p:tags r:id="rId4"/>
            </p:custDataLst>
          </p:nvPr>
        </p:nvCxnSpPr>
        <p:spPr>
          <a:xfrm flipH="1">
            <a:off x="2488184" y="2050224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0" name="正文"/>
          <p:cNvSpPr txBox="1"/>
          <p:nvPr>
            <p:custDataLst>
              <p:tags r:id="rId5"/>
            </p:custDataLst>
          </p:nvPr>
        </p:nvSpPr>
        <p:spPr>
          <a:xfrm>
            <a:off x="2720288" y="1840491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高等教育是国家教育体系的重要组成部分，承担着培养高素质人才和创新能力的使命。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22" name="矩形 42"/>
          <p:cNvSpPr>
            <a:spLocks noChangeAspect="1"/>
          </p:cNvSpPr>
          <p:nvPr>
            <p:custDataLst>
              <p:tags r:id="rId6"/>
            </p:custDataLst>
          </p:nvPr>
        </p:nvSpPr>
        <p:spPr>
          <a:xfrm flipH="1">
            <a:off x="1540749" y="1837136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24" name="任意多边形 45"/>
          <p:cNvSpPr/>
          <p:nvPr>
            <p:custDataLst>
              <p:tags r:id="rId7"/>
            </p:custDataLst>
          </p:nvPr>
        </p:nvSpPr>
        <p:spPr>
          <a:xfrm>
            <a:off x="1265579" y="2863430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26" name="任意多边形 46"/>
          <p:cNvSpPr/>
          <p:nvPr>
            <p:custDataLst>
              <p:tags r:id="rId8"/>
            </p:custDataLst>
          </p:nvPr>
        </p:nvSpPr>
        <p:spPr>
          <a:xfrm>
            <a:off x="1338846" y="2942849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7" name="直接连接符 47"/>
          <p:cNvCxnSpPr/>
          <p:nvPr>
            <p:custDataLst>
              <p:tags r:id="rId9"/>
            </p:custDataLst>
          </p:nvPr>
        </p:nvCxnSpPr>
        <p:spPr>
          <a:xfrm flipH="1">
            <a:off x="2488184" y="3139718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28" name="正文"/>
          <p:cNvSpPr txBox="1"/>
          <p:nvPr>
            <p:custDataLst>
              <p:tags r:id="rId10"/>
            </p:custDataLst>
          </p:nvPr>
        </p:nvSpPr>
        <p:spPr>
          <a:xfrm>
            <a:off x="2720288" y="2929985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高等教育在国家战略中具有重要地位，是推动经济发展、社会进步和科技创新的重要支撑。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30" name="矩形 49"/>
          <p:cNvSpPr>
            <a:spLocks noChangeAspect="1"/>
          </p:cNvSpPr>
          <p:nvPr>
            <p:custDataLst>
              <p:tags r:id="rId11"/>
            </p:custDataLst>
          </p:nvPr>
        </p:nvSpPr>
        <p:spPr>
          <a:xfrm flipH="1">
            <a:off x="1540749" y="2926629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32" name="任意多边形 51"/>
          <p:cNvSpPr/>
          <p:nvPr>
            <p:custDataLst>
              <p:tags r:id="rId12"/>
            </p:custDataLst>
          </p:nvPr>
        </p:nvSpPr>
        <p:spPr>
          <a:xfrm>
            <a:off x="1265579" y="3952924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34" name="任意多边形 52"/>
          <p:cNvSpPr/>
          <p:nvPr>
            <p:custDataLst>
              <p:tags r:id="rId13"/>
            </p:custDataLst>
          </p:nvPr>
        </p:nvSpPr>
        <p:spPr>
          <a:xfrm>
            <a:off x="1338846" y="4032343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49" name="直接连接符 53"/>
          <p:cNvCxnSpPr/>
          <p:nvPr>
            <p:custDataLst>
              <p:tags r:id="rId14"/>
            </p:custDataLst>
          </p:nvPr>
        </p:nvCxnSpPr>
        <p:spPr>
          <a:xfrm flipH="1">
            <a:off x="2488184" y="4229212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36" name="正文"/>
          <p:cNvSpPr txBox="1"/>
          <p:nvPr>
            <p:custDataLst>
              <p:tags r:id="rId15"/>
            </p:custDataLst>
          </p:nvPr>
        </p:nvSpPr>
        <p:spPr>
          <a:xfrm>
            <a:off x="2720288" y="4019479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3333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高等教育的发展水平直接关系到国家竞争力的强弱，是衡量一个国家综合实力的重要指标。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38" name="矩形 55"/>
          <p:cNvSpPr>
            <a:spLocks noChangeAspect="1"/>
          </p:cNvSpPr>
          <p:nvPr>
            <p:custDataLst>
              <p:tags r:id="rId16"/>
            </p:custDataLst>
          </p:nvPr>
        </p:nvSpPr>
        <p:spPr>
          <a:xfrm flipH="1">
            <a:off x="1540749" y="4016123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  <p:sp>
        <p:nvSpPr>
          <p:cNvPr id="1049340" name="任意多边形 57"/>
          <p:cNvSpPr/>
          <p:nvPr>
            <p:custDataLst>
              <p:tags r:id="rId17"/>
            </p:custDataLst>
          </p:nvPr>
        </p:nvSpPr>
        <p:spPr>
          <a:xfrm>
            <a:off x="1265579" y="5042418"/>
            <a:ext cx="9658353" cy="919470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solidFill>
            <a:schemeClr val="bg1"/>
          </a:solidFill>
          <a:ln>
            <a:gradFill>
              <a:gsLst>
                <a:gs pos="0">
                  <a:schemeClr val="accent1">
                    <a:lumMod val="20000"/>
                    <a:lumOff val="80000"/>
                    <a:alpha val="50000"/>
                  </a:schemeClr>
                </a:gs>
                <a:gs pos="100000">
                  <a:schemeClr val="accent1">
                    <a:lumMod val="40000"/>
                    <a:lumOff val="60000"/>
                  </a:schemeClr>
                </a:gs>
              </a:gsLst>
              <a:lin ang="10800000" scaled="0"/>
            </a:gradFill>
          </a:ln>
          <a:effectLst>
            <a:outerShdw blurRad="190500" dist="127000" dir="2700000" sx="95000" sy="95000" algn="tl" rotWithShape="0">
              <a:schemeClr val="accent1">
                <a:alpha val="1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sp>
        <p:nvSpPr>
          <p:cNvPr id="1049342" name="任意多边形 58"/>
          <p:cNvSpPr/>
          <p:nvPr>
            <p:custDataLst>
              <p:tags r:id="rId18"/>
            </p:custDataLst>
          </p:nvPr>
        </p:nvSpPr>
        <p:spPr>
          <a:xfrm>
            <a:off x="1338846" y="5121837"/>
            <a:ext cx="9512378" cy="761192"/>
          </a:xfrm>
          <a:custGeom>
            <a:gdLst>
              <a:gd name="idx" fmla="cos wd2 2700000"/>
              <a:gd name="idy" fmla="sin hd2 2700000"/>
              <a:gd name="il" fmla="+- hc 0 wd2"/>
              <a:gd name="ir" fmla="+- hc wd2 0"/>
              <a:gd name="it" fmla="+- vc 0 wd2"/>
              <a:gd name="ib" fmla="+- vc wd2 0"/>
            </a:gdLst>
            <a:cxnLst>
              <a:cxn ang="3">
                <a:pos x="hc" y="t"/>
              </a:cxn>
              <a:cxn ang="3">
                <a:pos x="hd2" y="hd2"/>
              </a:cxn>
              <a:cxn ang="cd2">
                <a:pos x="l" y="vc"/>
              </a:cxn>
              <a:cxn ang="cd4">
                <a:pos x="hd2" y="idy"/>
              </a:cxn>
              <a:cxn ang="cd4">
                <a:pos x="hc" y="b"/>
              </a:cxn>
              <a:cxn ang="cd4">
                <a:pos x="idx" y="idy"/>
              </a:cxn>
              <a:cxn ang="0">
                <a:pos x="r" y="vc"/>
              </a:cxn>
              <a:cxn ang="3">
                <a:pos x="idx" y="hd2"/>
              </a:cxn>
            </a:cxnLst>
            <a:rect l="l" t="t" r="r" b="b"/>
            <a:pathLst>
              <a:path w="17269" h="1644">
                <a:moveTo>
                  <a:pt x="227" y="0"/>
                </a:moveTo>
                <a:lnTo>
                  <a:pt x="17039" y="0"/>
                </a:lnTo>
                <a:lnTo>
                  <a:pt x="17039" y="7"/>
                </a:lnTo>
                <a:cubicBezTo>
                  <a:pt x="17045" y="128"/>
                  <a:pt x="17142" y="225"/>
                  <a:pt x="17263" y="231"/>
                </a:cubicBezTo>
                <a:lnTo>
                  <a:pt x="17269" y="231"/>
                </a:lnTo>
                <a:lnTo>
                  <a:pt x="17269" y="1418"/>
                </a:lnTo>
                <a:lnTo>
                  <a:pt x="17263" y="1418"/>
                </a:lnTo>
                <a:cubicBezTo>
                  <a:pt x="17142" y="1424"/>
                  <a:pt x="17045" y="1521"/>
                  <a:pt x="17039" y="1642"/>
                </a:cubicBezTo>
                <a:lnTo>
                  <a:pt x="17039" y="1644"/>
                </a:lnTo>
                <a:lnTo>
                  <a:pt x="227" y="1644"/>
                </a:lnTo>
                <a:lnTo>
                  <a:pt x="227" y="1642"/>
                </a:lnTo>
                <a:cubicBezTo>
                  <a:pt x="221" y="1521"/>
                  <a:pt x="124" y="1424"/>
                  <a:pt x="3" y="1418"/>
                </a:cubicBezTo>
                <a:lnTo>
                  <a:pt x="0" y="1418"/>
                </a:lnTo>
                <a:lnTo>
                  <a:pt x="0" y="231"/>
                </a:lnTo>
                <a:lnTo>
                  <a:pt x="3" y="231"/>
                </a:lnTo>
                <a:cubicBezTo>
                  <a:pt x="124" y="225"/>
                  <a:pt x="221" y="128"/>
                  <a:pt x="227" y="7"/>
                </a:cubicBezTo>
                <a:lnTo>
                  <a:pt x="227" y="0"/>
                </a:lnTo>
                <a:close/>
              </a:path>
            </a:pathLst>
          </a:custGeom>
          <a:noFill/>
          <a:ln>
            <a:solidFill>
              <a:schemeClr val="accent1">
                <a:lumMod val="20000"/>
                <a:lumOff val="80000"/>
                <a:alpha val="50000"/>
              </a:schemeClr>
            </a:solidFill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sym typeface="+mn-ea"/>
            </a:endParaRPr>
          </a:p>
        </p:txBody>
      </p:sp>
      <p:cxnSp>
        <p:nvCxnSpPr>
          <p:cNvPr id="3145751" name="直接连接符 59"/>
          <p:cNvCxnSpPr/>
          <p:nvPr>
            <p:custDataLst>
              <p:tags r:id="rId19"/>
            </p:custDataLst>
          </p:nvPr>
        </p:nvCxnSpPr>
        <p:spPr>
          <a:xfrm flipH="1">
            <a:off x="2488184" y="5318706"/>
            <a:ext cx="0" cy="380316"/>
          </a:xfrm>
          <a:prstGeom prst="line">
            <a:avLst/>
          </a:prstGeom>
          <a:ln w="31750" cap="rnd">
            <a:solidFill>
              <a:schemeClr val="accent1">
                <a:lumMod val="20000"/>
                <a:lumOff val="80000"/>
              </a:schemeClr>
            </a:solidFill>
            <a:round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9344" name="正文"/>
          <p:cNvSpPr txBox="1"/>
          <p:nvPr>
            <p:custDataLst>
              <p:tags r:id="rId20"/>
            </p:custDataLst>
          </p:nvPr>
        </p:nvSpPr>
        <p:spPr>
          <a:xfrm>
            <a:off x="2720288" y="5108973"/>
            <a:ext cx="7932948" cy="774055"/>
          </a:xfrm>
          <a:prstGeom prst="rect">
            <a:avLst/>
          </a:prstGeom>
          <a:noFill/>
        </p:spPr>
        <p:txBody>
          <a:bodyPr wrap="square" lIns="90000" tIns="0" rIns="90000" bIns="71755" rtlCol="0" anchor="ctr" anchorCtr="0">
            <a:normAutofit fontScale="88889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just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>
                <a:solidFill>
                  <a:schemeClr val="tx1">
                    <a:lumMod val="65000"/>
                    <a:lumOff val="35000"/>
                  </a:schemeClr>
                </a:solidFill>
                <a:latin typeface="+中文正文" charset="0"/>
              </a:rPr>
              <a:t>高等教育在国家教育体系中的地位不断提升，逐渐成为国家发展的战略重点和优先领域。</a:t>
            </a:r>
            <a:endParaRPr lang="zh-CN" altLang="en-US">
              <a:solidFill>
                <a:schemeClr val="tx1">
                  <a:lumMod val="65000"/>
                  <a:lumOff val="35000"/>
                </a:schemeClr>
              </a:solidFill>
              <a:latin typeface="+中文正文" charset="0"/>
            </a:endParaRPr>
          </a:p>
        </p:txBody>
      </p:sp>
      <p:sp>
        <p:nvSpPr>
          <p:cNvPr id="1049346" name="矩形 61"/>
          <p:cNvSpPr>
            <a:spLocks noChangeAspect="1"/>
          </p:cNvSpPr>
          <p:nvPr>
            <p:custDataLst>
              <p:tags r:id="rId21"/>
            </p:custDataLst>
          </p:nvPr>
        </p:nvSpPr>
        <p:spPr>
          <a:xfrm flipH="1">
            <a:off x="1540749" y="5105617"/>
            <a:ext cx="792512" cy="793071"/>
          </a:xfrm>
          <a:prstGeom prst="rect">
            <a:avLst/>
          </a:prstGeom>
          <a:noFill/>
          <a:ln>
            <a:noFill/>
          </a:ln>
          <a:effectLst/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 spc="300">
                <a:gradFill>
                  <a:gsLst>
                    <a:gs pos="5000">
                      <a:schemeClr val="accent1">
                        <a:alpha val="60000"/>
                      </a:schemeClr>
                    </a:gs>
                    <a:gs pos="100000">
                      <a:schemeClr val="accent1"/>
                    </a:gs>
                  </a:gsLst>
                  <a:lin ang="4800000" scaled="0"/>
                </a:gradFill>
                <a:latin typeface="+mj-ea"/>
              </a:rPr>
              <a:t>添加标题</a:t>
            </a:r>
            <a:endParaRPr lang="zh-CN" altLang="en-US" sz="2000" b="1" spc="300">
              <a:gradFill>
                <a:gsLst>
                  <a:gs pos="5000">
                    <a:schemeClr val="accent1">
                      <a:alpha val="60000"/>
                    </a:schemeClr>
                  </a:gs>
                  <a:gs pos="100000">
                    <a:schemeClr val="accent1"/>
                  </a:gs>
                </a:gsLst>
                <a:lin ang="4800000" scaled="0"/>
              </a:gradFill>
              <a:latin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8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高等教育与国家发展战略的关系</a:t>
            </a:r>
            <a:endParaRPr lang="zh-CN" altLang="en-US"/>
          </a:p>
        </p:txBody>
      </p:sp>
      <p:sp>
        <p:nvSpPr>
          <p:cNvPr id="1049384" name="对角圆角矩形 15"/>
          <p:cNvSpPr/>
          <p:nvPr>
            <p:custDataLst>
              <p:tags r:id="rId2"/>
            </p:custDataLst>
          </p:nvPr>
        </p:nvSpPr>
        <p:spPr>
          <a:xfrm>
            <a:off x="2052404" y="4152861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6" name="对角圆角矩形 16"/>
          <p:cNvSpPr/>
          <p:nvPr>
            <p:custDataLst>
              <p:tags r:id="rId3"/>
            </p:custDataLst>
          </p:nvPr>
        </p:nvSpPr>
        <p:spPr>
          <a:xfrm>
            <a:off x="2052404" y="4029118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88" name="直角三角形 17"/>
          <p:cNvSpPr/>
          <p:nvPr>
            <p:custDataLst>
              <p:tags r:id="rId4"/>
            </p:custDataLst>
          </p:nvPr>
        </p:nvSpPr>
        <p:spPr>
          <a:xfrm>
            <a:off x="2544537" y="4029686"/>
            <a:ext cx="74131" cy="123551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0" name="文本框 27"/>
          <p:cNvSpPr txBox="1"/>
          <p:nvPr>
            <p:custDataLst>
              <p:tags r:id="rId5"/>
            </p:custDataLst>
          </p:nvPr>
        </p:nvSpPr>
        <p:spPr>
          <a:xfrm>
            <a:off x="2576324" y="4162510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高等教育通过科技创新、知识传承等方式为国家战略提供智力支持，推动国家在科技、文化等领域取得领先地位。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92" name="对角圆角矩形 52"/>
          <p:cNvSpPr/>
          <p:nvPr>
            <p:custDataLst>
              <p:tags r:id="rId6"/>
            </p:custDataLst>
          </p:nvPr>
        </p:nvSpPr>
        <p:spPr>
          <a:xfrm>
            <a:off x="2052404" y="189824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4" name="对角圆角矩形 53"/>
          <p:cNvSpPr/>
          <p:nvPr>
            <p:custDataLst>
              <p:tags r:id="rId7"/>
            </p:custDataLst>
          </p:nvPr>
        </p:nvSpPr>
        <p:spPr>
          <a:xfrm>
            <a:off x="2052404" y="1773936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6" name="直角三角形 54"/>
          <p:cNvSpPr/>
          <p:nvPr>
            <p:custDataLst>
              <p:tags r:id="rId8"/>
            </p:custDataLst>
          </p:nvPr>
        </p:nvSpPr>
        <p:spPr>
          <a:xfrm>
            <a:off x="2544537" y="1774504"/>
            <a:ext cx="74131" cy="123551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398" name="文本框 56"/>
          <p:cNvSpPr txBox="1"/>
          <p:nvPr>
            <p:custDataLst>
              <p:tags r:id="rId9"/>
            </p:custDataLst>
          </p:nvPr>
        </p:nvSpPr>
        <p:spPr>
          <a:xfrm>
            <a:off x="2576324" y="1901084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高等教育是国家战略的重要组成部分，为国家的长远发展提供人才保障。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0" name="对角圆角矩形 5"/>
          <p:cNvSpPr/>
          <p:nvPr>
            <p:custDataLst>
              <p:tags r:id="rId10"/>
            </p:custDataLst>
          </p:nvPr>
        </p:nvSpPr>
        <p:spPr>
          <a:xfrm>
            <a:off x="2052404" y="3025553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2" name="对角圆角矩形 6"/>
          <p:cNvSpPr/>
          <p:nvPr>
            <p:custDataLst>
              <p:tags r:id="rId11"/>
            </p:custDataLst>
          </p:nvPr>
        </p:nvSpPr>
        <p:spPr>
          <a:xfrm>
            <a:off x="2052404" y="2901243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4" name="直角三角形 7"/>
          <p:cNvSpPr/>
          <p:nvPr>
            <p:custDataLst>
              <p:tags r:id="rId12"/>
            </p:custDataLst>
          </p:nvPr>
        </p:nvSpPr>
        <p:spPr>
          <a:xfrm>
            <a:off x="2544537" y="2902378"/>
            <a:ext cx="74131" cy="123551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06" name="文本框 8"/>
          <p:cNvSpPr txBox="1"/>
          <p:nvPr>
            <p:custDataLst>
              <p:tags r:id="rId13"/>
            </p:custDataLst>
          </p:nvPr>
        </p:nvSpPr>
        <p:spPr>
          <a:xfrm>
            <a:off x="2576324" y="3035203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高等教育培养的高素质人才是国家竞争力的核心要素，对国家经济发展具有重要推动作用。</a:t>
            </a:r>
            <a:endParaRPr lang="zh-CN" altLang="en-US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08" name="对角圆角矩形 9"/>
          <p:cNvSpPr/>
          <p:nvPr>
            <p:custDataLst>
              <p:tags r:id="rId14"/>
            </p:custDataLst>
          </p:nvPr>
        </p:nvSpPr>
        <p:spPr>
          <a:xfrm>
            <a:off x="2052404" y="5280736"/>
            <a:ext cx="8084275" cy="681388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0" name="对角圆角矩形 10"/>
          <p:cNvSpPr/>
          <p:nvPr>
            <p:custDataLst>
              <p:tags r:id="rId15"/>
            </p:custDataLst>
          </p:nvPr>
        </p:nvSpPr>
        <p:spPr>
          <a:xfrm>
            <a:off x="2052404" y="5156425"/>
            <a:ext cx="492023" cy="469496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2" name="直角三角形 11"/>
          <p:cNvSpPr/>
          <p:nvPr>
            <p:custDataLst>
              <p:tags r:id="rId16"/>
            </p:custDataLst>
          </p:nvPr>
        </p:nvSpPr>
        <p:spPr>
          <a:xfrm>
            <a:off x="2544537" y="5156993"/>
            <a:ext cx="74131" cy="123551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414" name="文本框 12"/>
          <p:cNvSpPr txBox="1"/>
          <p:nvPr>
            <p:custDataLst>
              <p:tags r:id="rId17"/>
            </p:custDataLst>
          </p:nvPr>
        </p:nvSpPr>
        <p:spPr>
          <a:xfrm>
            <a:off x="2576324" y="5289818"/>
            <a:ext cx="7304376" cy="669651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1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高等教育与国家发展战略相互促进，共同推动国家繁荣发展。</a:t>
            </a:r>
            <a:endParaRPr lang="en-US" altLang="zh-CN" sz="11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高等教育在国家人才储备中的作用</a:t>
            </a:r>
            <a:endParaRPr lang="zh-CN" altLang="en-US"/>
          </a:p>
        </p:txBody>
      </p:sp>
      <p:sp>
        <p:nvSpPr>
          <p:cNvPr id="1049452" name="椭圆 262"/>
          <p:cNvSpPr/>
          <p:nvPr>
            <p:custDataLst>
              <p:tags r:id="rId2"/>
            </p:custDataLst>
          </p:nvPr>
        </p:nvSpPr>
        <p:spPr>
          <a:xfrm>
            <a:off x="2687367" y="4101549"/>
            <a:ext cx="6813746" cy="178263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4" name="椭圆 263"/>
          <p:cNvSpPr/>
          <p:nvPr>
            <p:custDataLst>
              <p:tags r:id="rId3"/>
            </p:custDataLst>
          </p:nvPr>
        </p:nvSpPr>
        <p:spPr>
          <a:xfrm>
            <a:off x="3476649" y="4175998"/>
            <a:ext cx="5166079" cy="1530861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6" name="椭圆 264"/>
          <p:cNvSpPr/>
          <p:nvPr>
            <p:custDataLst>
              <p:tags r:id="rId4"/>
            </p:custDataLst>
          </p:nvPr>
        </p:nvSpPr>
        <p:spPr>
          <a:xfrm>
            <a:off x="4215693" y="4395109"/>
            <a:ext cx="3687157" cy="109261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58" name="椭圆 265"/>
          <p:cNvSpPr/>
          <p:nvPr>
            <p:custDataLst>
              <p:tags r:id="rId5"/>
            </p:custDataLst>
          </p:nvPr>
        </p:nvSpPr>
        <p:spPr>
          <a:xfrm>
            <a:off x="4840340" y="4580324"/>
            <a:ext cx="2437632" cy="72234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0" name="椭圆 266"/>
          <p:cNvSpPr/>
          <p:nvPr>
            <p:custDataLst>
              <p:tags r:id="rId6"/>
            </p:custDataLst>
          </p:nvPr>
        </p:nvSpPr>
        <p:spPr>
          <a:xfrm>
            <a:off x="5480724" y="4769776"/>
            <a:ext cx="1402138" cy="415495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109245" y="4700774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2" name="椭圆 268"/>
          <p:cNvSpPr/>
          <p:nvPr>
            <p:custDataLst>
              <p:tags r:id="rId8"/>
            </p:custDataLst>
          </p:nvPr>
        </p:nvSpPr>
        <p:spPr>
          <a:xfrm flipV="1">
            <a:off x="3024507" y="4528270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4" name="椭圆 269"/>
          <p:cNvSpPr/>
          <p:nvPr>
            <p:custDataLst>
              <p:tags r:id="rId9"/>
            </p:custDataLst>
          </p:nvPr>
        </p:nvSpPr>
        <p:spPr>
          <a:xfrm flipV="1">
            <a:off x="3063244" y="4567613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66" name="椭圆 270"/>
          <p:cNvSpPr/>
          <p:nvPr>
            <p:custDataLst>
              <p:tags r:id="rId10"/>
            </p:custDataLst>
          </p:nvPr>
        </p:nvSpPr>
        <p:spPr>
          <a:xfrm flipV="1">
            <a:off x="7663356" y="3774094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12384" y="3880623"/>
            <a:ext cx="0" cy="178263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68" name="椭圆 272"/>
          <p:cNvSpPr/>
          <p:nvPr>
            <p:custDataLst>
              <p:tags r:id="rId12"/>
            </p:custDataLst>
          </p:nvPr>
        </p:nvSpPr>
        <p:spPr>
          <a:xfrm flipV="1">
            <a:off x="4165455" y="3657881"/>
            <a:ext cx="358997" cy="35898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344012" y="4046469"/>
            <a:ext cx="0" cy="94193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5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55657" y="3757146"/>
            <a:ext cx="0" cy="784869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0" name="椭圆 275"/>
          <p:cNvSpPr/>
          <p:nvPr>
            <p:custDataLst>
              <p:tags r:id="rId15"/>
            </p:custDataLst>
          </p:nvPr>
        </p:nvSpPr>
        <p:spPr>
          <a:xfrm flipV="1">
            <a:off x="6970918" y="3584642"/>
            <a:ext cx="161959" cy="161952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2" name="椭圆 276"/>
          <p:cNvSpPr/>
          <p:nvPr>
            <p:custDataLst>
              <p:tags r:id="rId16"/>
            </p:custDataLst>
          </p:nvPr>
        </p:nvSpPr>
        <p:spPr>
          <a:xfrm flipV="1">
            <a:off x="7009656" y="3623985"/>
            <a:ext cx="83916" cy="83912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74" name="椭圆 277"/>
          <p:cNvSpPr/>
          <p:nvPr>
            <p:custDataLst>
              <p:tags r:id="rId17"/>
            </p:custDataLst>
          </p:nvPr>
        </p:nvSpPr>
        <p:spPr>
          <a:xfrm flipV="1">
            <a:off x="3932423" y="4381793"/>
            <a:ext cx="97497" cy="9749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81451" y="4488322"/>
            <a:ext cx="0" cy="10307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6" name="椭圆 279"/>
          <p:cNvSpPr/>
          <p:nvPr>
            <p:custDataLst>
              <p:tags r:id="rId19"/>
            </p:custDataLst>
          </p:nvPr>
        </p:nvSpPr>
        <p:spPr>
          <a:xfrm flipV="1">
            <a:off x="8350952" y="4600298"/>
            <a:ext cx="244537" cy="24452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472007" y="4871463"/>
            <a:ext cx="0" cy="3824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78" name="椭圆 281"/>
          <p:cNvSpPr/>
          <p:nvPr>
            <p:custDataLst>
              <p:tags r:id="rId21"/>
            </p:custDataLst>
          </p:nvPr>
        </p:nvSpPr>
        <p:spPr>
          <a:xfrm flipV="1">
            <a:off x="5035240" y="4889016"/>
            <a:ext cx="302904" cy="30289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84138" y="5240077"/>
            <a:ext cx="0" cy="66913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80" name="图形 15"/>
          <p:cNvSpPr/>
          <p:nvPr>
            <p:custDataLst>
              <p:tags r:id="rId23"/>
            </p:custDataLst>
          </p:nvPr>
        </p:nvSpPr>
        <p:spPr>
          <a:xfrm>
            <a:off x="5097583" y="4953780"/>
            <a:ext cx="173201" cy="168767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2" name="图形 19"/>
          <p:cNvSpPr/>
          <p:nvPr>
            <p:custDataLst>
              <p:tags r:id="rId24"/>
            </p:custDataLst>
          </p:nvPr>
        </p:nvSpPr>
        <p:spPr>
          <a:xfrm>
            <a:off x="8413901" y="4668695"/>
            <a:ext cx="118617" cy="106816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4" name="图形 27"/>
          <p:cNvSpPr/>
          <p:nvPr>
            <p:custDataLst>
              <p:tags r:id="rId25"/>
            </p:custDataLst>
          </p:nvPr>
        </p:nvSpPr>
        <p:spPr>
          <a:xfrm>
            <a:off x="4261089" y="3772883"/>
            <a:ext cx="167743" cy="129013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6" name="任意多边形: 形状 286"/>
          <p:cNvSpPr/>
          <p:nvPr>
            <p:custDataLst>
              <p:tags r:id="rId26"/>
            </p:custDataLst>
          </p:nvPr>
        </p:nvSpPr>
        <p:spPr>
          <a:xfrm>
            <a:off x="5472250" y="3725672"/>
            <a:ext cx="1243945" cy="124395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88" name="正文"/>
          <p:cNvSpPr txBox="1"/>
          <p:nvPr>
            <p:custDataLst>
              <p:tags r:id="rId27"/>
            </p:custDataLst>
          </p:nvPr>
        </p:nvSpPr>
        <p:spPr>
          <a:xfrm>
            <a:off x="1014984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培养高素质人才：高等教育是培养创新型、复合型、应用型人才的重要途径，为国家战略发展提供人才保障。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0" name="正文"/>
          <p:cNvSpPr txBox="1"/>
          <p:nvPr>
            <p:custDataLst>
              <p:tags r:id="rId28"/>
            </p:custDataLst>
          </p:nvPr>
        </p:nvSpPr>
        <p:spPr>
          <a:xfrm>
            <a:off x="9175340" y="3792858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促进国际交流与合作：高等教育是国际交流与合作的重要平台，通过国际交流与合作，为国家战略发展提供全球视野和国际资源。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2" name="正文"/>
          <p:cNvSpPr txBox="1"/>
          <p:nvPr>
            <p:custDataLst>
              <p:tags r:id="rId29"/>
            </p:custDataLst>
          </p:nvPr>
        </p:nvSpPr>
        <p:spPr>
          <a:xfrm>
            <a:off x="6993314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推动科技创新：高等教育是科技创新的重要源泉，通过高等教育培养的科研人才，推动国家战略性新兴产业的发展。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94" name="正文"/>
          <p:cNvSpPr txBox="1"/>
          <p:nvPr>
            <p:custDataLst>
              <p:tags r:id="rId30"/>
            </p:custDataLst>
          </p:nvPr>
        </p:nvSpPr>
        <p:spPr>
          <a:xfrm>
            <a:off x="3197011" y="1826310"/>
            <a:ext cx="1998694" cy="749131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提升国民素质：通过高等教育，提高国民素质和科学文化水平，为国家战略发展提供智力支持。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5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高等教育对国家软实力的贡献</a:t>
            </a:r>
            <a:endParaRPr lang="zh-CN" altLang="en-US"/>
          </a:p>
        </p:txBody>
      </p:sp>
      <p:sp>
        <p:nvSpPr>
          <p:cNvPr id="10495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53873" y="1780267"/>
            <a:ext cx="792419" cy="230577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073458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6" name="任意多边形 18"/>
          <p:cNvSpPr/>
          <p:nvPr>
            <p:custDataLst>
              <p:tags r:id="rId4"/>
            </p:custDataLst>
          </p:nvPr>
        </p:nvSpPr>
        <p:spPr>
          <a:xfrm>
            <a:off x="641526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8" name="任意多边形 19"/>
          <p:cNvSpPr/>
          <p:nvPr>
            <p:custDataLst>
              <p:tags r:id="rId5"/>
            </p:custDataLst>
          </p:nvPr>
        </p:nvSpPr>
        <p:spPr>
          <a:xfrm flipV="1">
            <a:off x="6297157" y="1941699"/>
            <a:ext cx="2305771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771106" y="178086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791879" y="434894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4" name="任意多边形 4"/>
          <p:cNvSpPr/>
          <p:nvPr>
            <p:custDataLst>
              <p:tags r:id="rId8"/>
            </p:custDataLst>
          </p:nvPr>
        </p:nvSpPr>
        <p:spPr>
          <a:xfrm>
            <a:off x="1133684" y="2534015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6" name="任意多边形 5"/>
          <p:cNvSpPr/>
          <p:nvPr>
            <p:custDataLst>
              <p:tags r:id="rId9"/>
            </p:custDataLst>
          </p:nvPr>
        </p:nvSpPr>
        <p:spPr>
          <a:xfrm flipV="1">
            <a:off x="1014984" y="194169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13368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培养人才：高等教育为国家培养了大量的高素质人才，为国家的发展提供了智力支持。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15264" y="3191022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文化传承：高等教育在传承和弘扬民族文化方面发挥着重要作用，提升国家文化软实力。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80446" y="1792730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500625" y="4360816"/>
            <a:ext cx="753304" cy="206905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6" name="任意多边形 11"/>
          <p:cNvSpPr/>
          <p:nvPr>
            <p:custDataLst>
              <p:tags r:id="rId14"/>
            </p:custDataLst>
          </p:nvPr>
        </p:nvSpPr>
        <p:spPr>
          <a:xfrm>
            <a:off x="3842430" y="2545291"/>
            <a:ext cx="2069057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58" name="任意多边形 12"/>
          <p:cNvSpPr/>
          <p:nvPr>
            <p:custDataLst>
              <p:tags r:id="rId15"/>
            </p:custDataLst>
          </p:nvPr>
        </p:nvSpPr>
        <p:spPr>
          <a:xfrm flipV="1">
            <a:off x="3724323" y="1954163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626113" y="1815877"/>
            <a:ext cx="792419" cy="2304422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646292" y="4382775"/>
            <a:ext cx="753304" cy="2070405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4" name="任意多边形 25"/>
          <p:cNvSpPr/>
          <p:nvPr>
            <p:custDataLst>
              <p:tags r:id="rId18"/>
            </p:custDataLst>
          </p:nvPr>
        </p:nvSpPr>
        <p:spPr>
          <a:xfrm>
            <a:off x="8987504" y="2568438"/>
            <a:ext cx="2070405" cy="3122469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6" name="任意多边形 26"/>
          <p:cNvSpPr/>
          <p:nvPr>
            <p:custDataLst>
              <p:tags r:id="rId19"/>
            </p:custDataLst>
          </p:nvPr>
        </p:nvSpPr>
        <p:spPr>
          <a:xfrm flipV="1">
            <a:off x="8869991" y="1977309"/>
            <a:ext cx="2304422" cy="110803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汉仪正圆-75W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8988098" y="3225445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国际交流与合作：高等教育通过国际交流与合作，提升国家的国际影响力和竞争力。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842430" y="3202299"/>
            <a:ext cx="2069057" cy="1864189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80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科技创新：高等教育是科技创新的重要源泉，通过科研成果转化，推动国家科技进步。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60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noFill/>
        </p:spPr>
        <p:txBody>
          <a:bodyPr vert="horz" wrap="square" lIns="0" tIns="0" rIns="0" bIns="0" rtlCol="0" anchor="t">
            <a:normAutofit/>
          </a:bodyPr>
          <a:lstStyle/>
          <a:p>
            <a:r>
              <a:rPr lang="zh-CN" altLang="en-US"/>
              <a:t>高等教育对个人发展的影响</a:t>
            </a:r>
            <a:endParaRPr lang="zh-CN" altLang="en-US"/>
          </a:p>
        </p:txBody>
      </p:sp>
      <p:sp>
        <p:nvSpPr>
          <p:cNvPr id="1049608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noFill/>
        </p:spPr>
        <p:txBody>
          <a:bodyPr wrap="square" anchor="t">
            <a:normAutofit fontScale="98936" lnSpcReduction="10000"/>
          </a:bodyPr>
          <a:lstStyle/>
          <a:p>
            <a:r>
              <a:rPr lang="en-US" altLang="zh-CN"/>
              <a:t>04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7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https://d.book118.com/265344003104011114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标题"/>
  <p:tag name="KSO_WM_UNIT_TYPE" val="a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文档副标题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3"/>
</p:tagLst>
</file>

<file path=ppt/tags/tag78.xml><?xml version="1.0" encoding="utf-8"?>
<p:tagLst xmlns:p="http://schemas.openxmlformats.org/presentationml/2006/main">
  <p:tag name="KSO_WM_BEAUTIFY_FLAG" val="#wm#"/>
  <p:tag name="KSO_WM_SLIDE_ID" val="custom20231418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  <p:tag name="KSO_WM_TEMPLATE_THUMBS_INDEX" val="1、9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1_1"/>
  <p:tag name="KSO_WM_UNIT_INDEX" val="1_1_1"/>
  <p:tag name="KSO_WM_UNIT_LAYERLEVEL" val="1_1_1"/>
  <p:tag name="KSO_WM_UNIT_SUBTYPE" val="d"/>
  <p:tag name="KSO_WM_UNIT_TYPE" val="l_h_i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2_1"/>
  <p:tag name="KSO_WM_UNIT_INDEX" val="1_2_1"/>
  <p:tag name="KSO_WM_UNIT_LAYERLEVEL" val="1_1_1"/>
  <p:tag name="KSO_WM_UNIT_SUBTYPE" val="d"/>
  <p:tag name="KSO_WM_UNIT_TYPE" val="l_h_i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4_1"/>
  <p:tag name="KSO_WM_UNIT_INDEX" val="1_4_1"/>
  <p:tag name="KSO_WM_UNIT_LAYERLEVEL" val="1_1_1"/>
  <p:tag name="KSO_WM_UNIT_SUBTYPE" val="d"/>
  <p:tag name="KSO_WM_UNIT_TYPE" val="l_h_i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3_1"/>
  <p:tag name="KSO_WM_UNIT_INDEX" val="1_3_1"/>
  <p:tag name="KSO_WM_UNIT_LAYERLEVEL" val="1_1_1"/>
  <p:tag name="KSO_WM_UNIT_SUBTYPE" val="d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5_1"/>
  <p:tag name="KSO_WM_UNIT_INDEX" val="1_5_1"/>
  <p:tag name="KSO_WM_UNIT_LAYERLEVEL" val="1_1_1"/>
  <p:tag name="KSO_WM_UNIT_SUBTYPE" val="d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项标题"/>
  <p:tag name="KSO_WM_UNIT_TYPE" val="l_h_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3.3055905511811,&quot;width&quot;:732.2032283464567}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l_h_i*1_6_1"/>
  <p:tag name="KSO_WM_UNIT_INDEX" val="1_6_1"/>
  <p:tag name="KSO_WM_UNIT_LAYERLEVEL" val="1_1_1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418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95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98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6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69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1_1"/>
  <p:tag name="KSO_WM_UNIT_INDEX" val="1_1_1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2"/>
  <p:tag name="KSO_WM_UNIT_INDEX" val="1_1_2"/>
  <p:tag name="KSO_WM_UNIT_LAYERLEVEL" val="1_1_1"/>
  <p:tag name="KSO_WM_UNIT_LINE_FORE_SCHEMECOLOR_INDEX" val="5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1_3"/>
  <p:tag name="KSO_WM_UNIT_INDEX" val="1_1_3"/>
  <p:tag name="KSO_WM_UNIT_LAYERLEVEL" val="1_1_1"/>
  <p:tag name="KSO_WM_UNIT_LINE_FORE_SCHEMECOLOR_INDEX" val="5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1_1"/>
  <p:tag name="KSO_WM_UNIT_INDEX" val="1_1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2_1"/>
  <p:tag name="KSO_WM_UNIT_INDEX" val="1_2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2"/>
  <p:tag name="KSO_WM_UNIT_INDEX" val="1_2_2"/>
  <p:tag name="KSO_WM_UNIT_LAYERLEVEL" val="1_1_1"/>
  <p:tag name="KSO_WM_UNIT_LINE_FORE_SCHEMECOLOR_INDEX" val="5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2_3"/>
  <p:tag name="KSO_WM_UNIT_INDEX" val="1_2_3"/>
  <p:tag name="KSO_WM_UNIT_LAYERLEVEL" val="1_1_1"/>
  <p:tag name="KSO_WM_UNIT_LINE_FORE_SCHEMECOLOR_INDEX" val="5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2_1"/>
  <p:tag name="KSO_WM_UNIT_INDEX" val="1_2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3_1"/>
  <p:tag name="KSO_WM_UNIT_INDEX" val="1_3_1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2"/>
  <p:tag name="KSO_WM_UNIT_INDEX" val="1_3_2"/>
  <p:tag name="KSO_WM_UNIT_LAYERLEVEL" val="1_1_1"/>
  <p:tag name="KSO_WM_UNIT_LINE_FORE_SCHEMECOLOR_INDEX" val="5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3_3"/>
  <p:tag name="KSO_WM_UNIT_INDEX" val="1_3_3"/>
  <p:tag name="KSO_WM_UNIT_LAYERLEVEL" val="1_1_1"/>
  <p:tag name="KSO_WM_UNIT_LINE_FORE_SCHEMECOLOR_INDEX" val="5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3_1"/>
  <p:tag name="KSO_WM_UNIT_INDEX" val="1_3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gradient&quot;:[{&quot;brightness&quot;:0.800000011920929,&quot;colorType&quot;:1,&quot;foreColorIndex&quot;:5,&quot;pos&quot;:0,&quot;transparency&quot;:0.5},{&quot;brightness&quot;:0.6000000238418579,&quot;colorType&quot;:1,&quot;foreColorIndex&quot;:5,&quot;pos&quot;:1,&quot;transparency&quot;:0}],&quot;type&quot;:2},&quot;shadow&quot;:{&quot;brightness&quot;:0,&quot;colorType&quot;:1,&quot;foreColorIndex&quot;:5,&quot;transparency&quot;:0.8999999761581421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FILL_FORE_SCHEMECOLOR_INDEX" val="14"/>
  <p:tag name="KSO_WM_UNIT_FILL_FORE_SCHEMECOLOR_INDEX_BRIGHTNESS" val="0"/>
  <p:tag name="KSO_WM_UNIT_FILL_TYPE" val="1"/>
  <p:tag name="KSO_WM_UNIT_HIGHLIGHT" val="0"/>
  <p:tag name="KSO_WM_UNIT_ID" val="diagram20231673_3*l_h_i*1_4_1"/>
  <p:tag name="KSO_WM_UNIT_INDEX" val="1_4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.5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2"/>
  <p:tag name="KSO_WM_UNIT_INDEX" val="1_4_2"/>
  <p:tag name="KSO_WM_UNIT_LAYERLEVEL" val="1_1_1"/>
  <p:tag name="KSO_WM_UNIT_LINE_FORE_SCHEMECOLOR_INDEX" val="5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80000001192092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i*1_4_3"/>
  <p:tag name="KSO_WM_UNIT_INDEX" val="1_4_3"/>
  <p:tag name="KSO_WM_UNIT_LAYERLEVEL" val="1_1_1"/>
  <p:tag name="KSO_WM_UNIT_LINE_FORE_SCHEMECOLOR_INDEX" val="5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f*1_4_1"/>
  <p:tag name="KSO_WM_UNIT_INDEX" val="1_4_1"/>
  <p:tag name="KSO_WM_UNIT_LAYERLEVEL" val="1_1_1"/>
  <p:tag name="KSO_WM_UNIT_NOCLEAR" val="0"/>
  <p:tag name="KSO_WM_UNIT_PRESET_TEXT" val="单击此处输入你的项正文，文字是您思想的提炼，请尽量言简意赅的阐述观点；"/>
  <p:tag name="KSO_WM_UNIT_SUBTYPE" val="a"/>
  <p:tag name="KSO_WM_UNIT_TEXT_FILL_FORE_SCHEMECOLOR_INDEX" val="1"/>
  <p:tag name="KSO_WM_UNIT_TEXT_FILL_TYPE" val="1"/>
  <p:tag name="KSO_WM_UNIT_TYPE" val="l_h_f"/>
  <p:tag name="KSO_WM_UNIT_VALUE" val="60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.05000000074505806,&quot;transparency&quot;:0.4000000059604645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8500061035156,&quot;width&quot;:863.5}"/>
  <p:tag name="KSO_WM_TAG_VERSION" val="3.0"/>
  <p:tag name="KSO_WM_TEMPLATE_CATEGORY" val="diagram"/>
  <p:tag name="KSO_WM_TEMPLATE_INDEX" val="20231673"/>
  <p:tag name="KSO_WM_UNIT_COMPATIBLE" val="0"/>
  <p:tag name="KSO_WM_UNIT_DIAGRAM_ISNUMVISUAL" val="0"/>
  <p:tag name="KSO_WM_UNIT_DIAGRAM_ISREFERUNIT" val="0"/>
  <p:tag name="KSO_WM_UNIT_HIGHLIGHT" val="0"/>
  <p:tag name="KSO_WM_UNIT_ID" val="diagram20231673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EXT_FILL_FORE_SCHEMECOLOR_INDEX" val="3"/>
  <p:tag name="KSO_WM_UNIT_TEXT_FILL_TYPE" val="3"/>
  <p:tag name="KSO_WM_UNIT_TYPE" val="l_h_a"/>
  <p:tag name="KSO_WM_UNIT_VALUE" val="10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0"/>
  <p:tag name="KSO_WM_UNIT_DIAGRAM_ISNUMVISUAL" val="0"/>
  <p:tag name="KSO_WM_UNIT_DIAGRAM_ISREFERUNIT" val="0"/>
  <p:tag name="KSO_WM_UNIT_HIGHLIGHT" val="0"/>
  <p:tag name="KSO_WM_UNIT_ID" val="custom20231418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2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418"/>
  <p:tag name="KSO_WM_UNIT_COMPATIBLE" val="1"/>
  <p:tag name="KSO_WM_UNIT_DIAGRAM_ISNUMVISUAL" val="0"/>
  <p:tag name="KSO_WM_UNIT_DIAGRAM_ISREFERUNIT" val="0"/>
  <p:tag name="KSO_WM_UNIT_HIGHLIGHT" val="0"/>
  <p:tag name="KSO_WM_UNIT_ID" val="custom20231418_7*e*1"/>
  <p:tag name="KSO_WM_UNIT_INDEX" val="1"/>
  <p:tag name="KSO_WM_UNIT_LAYERLEVEL" val="1"/>
  <p:tag name="KSO_WM_UNIT_NOCLEAR" val="0"/>
  <p:tag name="KSO_WM_UNIT_PRESET_TEXT" val="04"/>
  <p:tag name="KSO_WM_UNIT_TYPE" val="e"/>
  <p:tag name="KSO_WM_UNIT_VALUE" val="13"/>
</p:tagLst>
</file>

<file path=ppt/tags/tag257.xml><?xml version="1.0" encoding="utf-8"?>
<p:tagLst xmlns:p="http://schemas.openxmlformats.org/presentationml/2006/main">
  <p:tag name="KSO_WM_BEAUTIFY_FLAG" val="#wm#"/>
  <p:tag name="KSO_WM_SLIDE_ID" val="custom20231418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418"/>
  <p:tag name="KSO_WM_TEMPLATE_MASTER_TYPE" val="0"/>
  <p:tag name="KSO_WM_TEMPLATE_SUBCATEGORY" val="29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389">
      <a:dk1>
        <a:sysClr val="windowText" lastClr="000000"/>
      </a:dk1>
      <a:lt1>
        <a:sysClr val="window" lastClr="FFFFFF"/>
      </a:lt1>
      <a:dk2>
        <a:srgbClr val="0F3656"/>
      </a:dk2>
      <a:lt2>
        <a:srgbClr val="CBE7FE"/>
      </a:lt2>
      <a:accent1>
        <a:srgbClr val="FB7C07"/>
      </a:accent1>
      <a:accent2>
        <a:srgbClr val="ECB938"/>
      </a:accent2>
      <a:accent3>
        <a:srgbClr val="FC5A3A"/>
      </a:accent3>
      <a:accent4>
        <a:srgbClr val="3590DB"/>
      </a:accent4>
      <a:accent5>
        <a:srgbClr val="41CCFD"/>
      </a:accent5>
      <a:accent6>
        <a:srgbClr val="C83DFF"/>
      </a:accent6>
      <a:hlink>
        <a:srgbClr val="658BD5"/>
      </a:hlink>
      <a:folHlink>
        <a:srgbClr val="A16AA5"/>
      </a:folHlink>
    </a:clrScheme>
    <a:fontScheme name="自定义 79">
      <a:majorFont>
        <a:latin typeface="汉仪粗圆简"/>
        <a:ea typeface="汉仪粗圆简"/>
        <a:cs typeface="Arial"/>
      </a:majorFont>
      <a:minorFont>
        <a:latin typeface="汉仪正圆-75W"/>
        <a:ea typeface="汉仪正圆-45W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7">
      <vt:lpstr>Arial</vt:lpstr>
      <vt:lpstr>Calibri</vt:lpstr>
      <vt:lpstr>汉仪粗圆简</vt:lpstr>
      <vt:lpstr>汉仪正圆-75W</vt:lpstr>
      <vt:lpstr>汉仪正圆-45W</vt:lpstr>
      <vt:lpstr>微软雅黑</vt:lpstr>
      <vt:lpstr>+中文正文</vt:lpstr>
      <vt:lpstr>宋体</vt:lpstr>
      <vt:lpstr>Office Theme</vt:lpstr>
      <vt:lpstr>高等教育在国家战略中的地位</vt:lpstr>
      <vt:lpstr>目录</vt:lpstr>
      <vt:lpstr>添加章节标题</vt:lpstr>
      <vt:lpstr>高等教育对国家发展的重要性</vt:lpstr>
      <vt:lpstr>PowerPoint Presentation</vt:lpstr>
      <vt:lpstr>提高国民素质</vt:lpstr>
      <vt:lpstr>培养人才，促进科技创新</vt:lpstr>
      <vt:lpstr>推动经济发展和社会进步</vt:lpstr>
      <vt:lpstr>提升国家竞争力</vt:lpstr>
      <vt:lpstr>国家战略中高等教育的地位</vt:lpstr>
      <vt:lpstr>PowerPoint Presentation</vt:lpstr>
      <vt:lpstr>高等教育在国家教育体系中的地位</vt:lpstr>
      <vt:lpstr>高等教育与国家发展战略的关系</vt:lpstr>
      <vt:lpstr>高等教育在国家人才储备中的作用</vt:lpstr>
      <vt:lpstr>高等教育对国家软实力的贡献</vt:lpstr>
      <vt:lpstr>高等教育对个人发展的影响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2024-09-21T08:59:22.210</cp:lastPrinted>
  <dcterms:created xsi:type="dcterms:W3CDTF">2024-09-21T00:59:22Z</dcterms:created>
  <dcterms:modified xsi:type="dcterms:W3CDTF">2024-09-21T00:59:24Z</dcterms:modified>
</cp:coreProperties>
</file>