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16BBA-6FA9-43A0-9F56-C82D06F02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82C93F-2CF0-4284-814F-A9767FF70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006FC1-F07D-4EB9-831E-64BDCBCBB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E3A49F-66D8-4BEA-A210-40E6E5C33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9FCFD1-E629-4C34-B44D-878BB18BE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68D72C-D422-4874-826A-2400C4471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E20E77-3C41-40F9-BB26-1DF9775B7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06D773-9BF4-49F6-B077-6EEE5608B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C952A6-1228-465C-8CFE-899C7B377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B1FD2-C615-4682-BDF5-49B7B9BAF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F5866-0EDA-4528-96B3-AF28AF4CB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34424210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2024-02-14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如何为新护士进行临床带教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临床带教背景与意义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临床带教前准备工作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临床带教方法与技巧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临床带教中注意事项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临床带教效果评估与反馈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临床带教中常见问题及解决策略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临床带教背景与意义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292" r="20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临床带教的重要性日益凸显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通过临床带教，新护士可以更好地将理论知识应用于实践，提高临床操作能力和综合素质。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医疗行业的快速发展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随着医疗技术的不断进步和医疗服务需求的增加，对新护士的临床能力提出了更高要求。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新护士的角色转变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新护士从学校进入临床，需要适应新的工作环境和角色，掌握实际操作技能。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通过临床带教，新护士可以学习并掌握各种临床操作，如静脉采血、注射、导尿等。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提升临床技能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增强沟通能力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培养批判性思维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带教过程中，新护士需要与患者及其家属进行有效沟通，了解病情和需求，提高沟通技巧。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新护士需要在带教老师的指导下，学会分析问题、解决问题，培养批判性思维能力。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临床带教对新护士重要性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通过临床带教，培养新护士具备扎实的理论基础、熟练的操作技能、良好的沟通能力和批判性思维能力。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新护士能够独立完成各项临床操作，与患者及其家属进行有效沟通，对常见疾病进行初步分析和处理，为未来的职业发展打下坚实基础。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培养目标与预期成果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临床带教前准备工作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840" b="58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制定详细带教计划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确定带教目标和内容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根据新护士的实际情况和临床需求，制定明确的带教目标和计划，包括基础护理技能、专科护理知识、沟通技巧等方面的培训。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安排带教时间和进度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结合医院的工作安排和新护士的学习能力，合理安排带教时间和进度，确保带教计划的有效实施。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制定考核标准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针对带教目标和内容，制定相应的考核标准，以便对新护士的学习成果进行评估。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具备扎实的专业知识和丰富的临床经验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带教老师应具备扎实的护理专业知识和丰富的临床经验，能够熟练掌握各种护理技能和操作。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625" r="10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具备良好的教学能力和沟通技巧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带教老师应具备良好的教学能力和沟通技巧，能够有效地传授知识和技能，并帮助新护士解决学习和工作中遇到的问题。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认真负责，有耐心和爱心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带教老师应对新护士认真负责，有耐心和爱心，能够关注新护士的成长和进步，并给予积极的鼓励和支持。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明确带教老师职责与要求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评估新护士的基础护理技能和知识水平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通过考核或面试等方式，评估新护士的基础护理技能和知识水平，确定其需要重点培训和提高的方面。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了解新护士的学习需求和目标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与新护士深入交流，了解其学习需求和目标，以便更好地满足其学习需求，帮助其实现学习目标。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了解新护士的学习经历和背景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通过与新护士的交流和沟通，了解其学习经历和背景，以便更好地制定个性化的带教计划。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评估新护士基础能力及需求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临床带教方法与技巧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为新护士提供全面、系统的护理基础知识讲解，包括护理理论、护理技能和护理实践等方面。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系统讲解护理基础知识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带教老师进行实际操作示范，并指导新护士进行操作训练，确保新护士能够熟练掌握各项护理技能。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示范与操作训练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在实践操作过程中，带教老师要及时给予新护士反馈，指出操作中的不足之处并进行纠正，帮助新护士不断提高操作水平。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反馈与纠正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理论授课与实践操作相结合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带教老师通过提问的方式引导新护士思考，激发新护士的学习兴趣和主动性。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625" r="10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提问与引导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鼓励新护士积极参与讨论，分享自己的见解和经验，促进新护士之间的交流与学习。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讨论与交流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带教老师要鼓励新护士敢于提出新的想法和见解，培养新护士的创新思维和实践能力。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启发式教学法应用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https://d.book118.com/265344242100011112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2024-09-18T11:38:24.514</cp:lastPrinted>
  <dcterms:created xsi:type="dcterms:W3CDTF">2024-09-18T03:38:24Z</dcterms:created>
  <dcterms:modified xsi:type="dcterms:W3CDTF">2024-09-18T03:38:26Z</dcterms:modified>
</cp:coreProperties>
</file>