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14EE01-7DE1-42CD-A403-9D9FB562C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0F1F2-666A-4B88-83A9-0D8E7B900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93FE5-6F2D-48F5-B7A1-E6EE5613A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5F7F78-0539-40FB-8241-26AA7E5BB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C4282A-01DE-4F48-BE27-5E0E23119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FCA341-2585-4AC8-9EA3-89884ABB5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FA7A75-C019-46D1-B3E3-4D0180926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CB9B6A-E509-4DF0-B700-6AD59108C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4963B0-D299-41DA-83A4-E68D6E419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D2A292-9F2C-4E52-BB82-B375E6AD8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53B4FF-44FD-4BEC-A374-EA5C5AEE5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534432301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目录</a:t>
            </a:r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CONTENTS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PMAC运动控制系统概述</a:t>
            </a:r>
          </a:p>
          <a:p>
            <a:r>
              <a:t>PMAC硬件组成及工作原理</a:t>
            </a:r>
          </a:p>
          <a:p>
            <a:r>
              <a:t>PMAC软件编程与调试技巧</a:t>
            </a:r>
          </a:p>
          <a:p>
            <a:r>
              <a:t>PMAC运动控制性能评估指标</a:t>
            </a:r>
          </a:p>
          <a:p>
            <a:r>
              <a:t>PMAC在典型应用场景中的案例分析</a:t>
            </a:r>
          </a:p>
          <a:p>
            <a:r>
              <a:t>PMAC运动控制系统发展趋势与挑战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发展历程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定义与发展历程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PMAC运动控制系统经历了从专用控制器到基于PC的开放式控制器的转变，随着计算机技术和控制理论的不断发展，PMAC系统的功能和性能得到了不断提升。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PMAC运动控制系统是一种基于PC机的开放式数控系统，通过PC机强大的计算能力和丰富的软件资源，实现对复杂运动的高精度控制。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应用领域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PMAC运动控制系统广泛应用于机床、机器人、自动化生产线等领域，实现对各种复杂运动的高精度控制。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市场需求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随着制造业的转型升级和智能制造的快速发展，市场对PMAC运动控制系统的需求不断增加，要求系统具有更高的精度、更快的速度和更强的智能化功能。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38" r="24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应用领域及市场需求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PMAC运动控制系统采用先进的控制算法和高速硬件接口技术，具有高精度、高速度、高可靠性等特点。同时，系统支持多种编程语言和开发工具，方便用户进行二次开发和系统集成。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技术特点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相比传统数控系统，PMAC运动控制系统具有更高的性价比和更广泛的应用范围。系统采用开放式架构，易于扩展和升级，能够满足不同用户的需求。此外，PMAC系统还支持多种通信协议和网络连接方式，方便实现远程监控和故障诊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优势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技术特点与优势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PMAC硬件组成及工作原理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52684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伺服电机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1364" y="3161470"/>
            <a:ext cx="9743254" cy="1324183"/>
            <a:chOff x="1341364" y="3161470"/>
            <a:chExt cx="9743254" cy="1324183"/>
          </a:xfrm>
        </p:grpSpPr>
        <p:sp>
          <p:nvSpPr>
            <p:cNvPr id="4" name="Freeform 4"/>
            <p:cNvSpPr/>
            <p:nvPr/>
          </p:nvSpPr>
          <p:spPr>
            <a:xfrm>
              <a:off x="1341364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3379103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41293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9470091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745067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465154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49897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09454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109454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536718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93880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7445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81019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81019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520164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398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1728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2946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48889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095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PMAC运动控制系统的核心部件，负责接收上位机指令，解析并转换为控制信号，驱动执行机构运动。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95918" y="1570795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接收运动控制器的控制信号，驱动伺服电机转动，实现精确的位置、速度和加速度控制。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71398" y="1571051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检测伺服电机的位置和速度，将检测结果反馈给运动控制器，实现闭环控制。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33659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执行机构，将伺服驱动器输出的电能转换为机械能，驱动负载运动。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90820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提供用户操作界面，实现参数设置、状态监控、故障诊断等功能。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主要硬件设备介绍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814943" y="1248081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伺服驱动器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81120" y="4814330"/>
            <a:ext cx="244792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运动控制器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909845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人机界面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90423" y="1248338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编码器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工作原理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采用基于PC的开放式结构，通过高速通信接口与上位机连接，接收上位机发出的指令，经过内部算法处理，输出控制信号驱动伺服驱动器和伺服电机运动。同时，系统通过编码器实时检测伺服电机的位置和速度，实现闭环控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信号流程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上位机发出指令→运动控制器接收并解析指令→输出控制信号→伺服驱动器接收控制信号并驱动伺服电机运动→编码器检测伺服电机位置和速度并反馈给运动控制器→运动控制器根据反馈信号调整控制参数，实现精确控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工作原理及信号流程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954" r="295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根据实际需求选择合适的运动控制器、伺服驱动器、伺服电机、编码器等硬件设备，并确保各设备之间的兼容性和通信稳定性。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硬件配置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在选择硬件设备时，需要考虑系统的控制精度、响应速度、负载能力、使用环境等因素。同时，还需要关注设备的可靠性、维护性和成本等因素。建议选择具有良好口碑和成熟应用案例的品牌和产品。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选型建议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硬件配置与选型建议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PMAC软件编程与调试技巧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06" b="240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PMAC运动控制系统主要使用C/C语言进行编程，同时支持Python、MATLAB等语言进行二次开发。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推荐使用Visual Studio、Code:Blocks等集成开发环境（IDE）进行PMAC软件编程，这些IDE提供了丰富的库函数和调试工具，可以大大提高开发效率。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编程语言及开发环境介绍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开发环境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编程语言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PMAC运动控制系统采用了先进的运动控制算法，如PID控制、速度前馈控制、加速度前馈控制等，以实现高精度、高速度的运动控制。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优化方法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针对运动控制算法，可以通过调整控制参数、采用更先进的控制算法（如自适应控制、鲁棒控制等）来优化系统性能。同时，对于计算密集型任务，可以采用并行计算、GPU加速等方法来提高计算效率。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运动控制算法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关键算法实现与优化方法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https://d.book118.com/265344323011011101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7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2024-09-09T06:18:33.824</cp:lastPrinted>
  <dcterms:created xsi:type="dcterms:W3CDTF">2024-09-08T22:18:33Z</dcterms:created>
  <dcterms:modified xsi:type="dcterms:W3CDTF">2024-09-08T22:18:35Z</dcterms:modified>
</cp:coreProperties>
</file>