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C7691-A751-4D74-B31A-2AAD86C56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9C273-F49B-47F1-8A4F-5B9FA6F14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BE6D8-15B4-413C-AEA9-441DDF2EB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5BADE-2DB7-4467-AEB3-E971718E2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304E8-36AF-4E94-99F8-C3999E120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2658E6-F73D-4654-AD4A-14976BDD8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51BCEC-1E09-410F-B28F-FA3CFEFD3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CF6C7-7CCE-47BC-922F-DF00BE9F8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D62C2-579D-43FE-A721-4C086ACAD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F215F-959B-4DE8-A9AB-15B0C72C7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F4F9C-BEE4-4B2A-8E4B-4393EAEE5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03101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高血压治疗药物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高血压药物概述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利尿剂类药物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钙通道阻滞剂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ACE抑制剂和ARBs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利尿剂：通过促进排尿降低血容量，从而降低血压。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ACE抑制剂：通过抑制ACE酶，减少血管紧张素Ⅱ的生成，扩张血管，降低血压。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β受体拮抗剂：通过抑制心脏和血管平滑肌的β受体，减缓心率和降低心输出量，降低血压。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Angiotensin II receptor blockers (ARBs)：通过阻断AT1受体，减少血管紧张素Ⅱ的作用，降低血压。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通过增加钠和水的排出，降低血容量和心脏负担，从而降低血压。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通过抑制肾上腺素与心脏和血管平滑肌的β受体结合，减慢心率和减弱心肌收缩力，降低心输出量和血压。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通过抑制ACE酶，减少血管紧张素Ⅱ的生成，扩张血管，降低血压。同时抑制缓激肽的降解，提高缓激肽水平，进一步发挥降压作用。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Angiotensin II receptor blockers (ARBs)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通过阻断AT1受体，减少血管紧张素Ⅱ的作用，扩张血管，降低血压。同时抑制醛固酮的释放，减少水钠潴留。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根据患者情况选择合适的药物，从小剂量开始，逐渐增加剂量至目标血压。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若单一药物治疗效果不佳，可考虑联合使用不同种类的降压药物，以提高降压效果。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高血压需要长期治疗，患者应坚持服药并定期监测血压情况。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根据患者的具体情况和药物反应，制定个体化的治疗方案。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利尿剂类药物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58" r="18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噻嗪类利尿剂是一类常用的降压药物，通过抑制肾小管对钠离子的重吸收，增加钠离子排出体外，降低血容量和血压。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噻嗪类利尿剂主要包括氢氯噻嗪、氯噻酮等，适用于轻度和中度高血压的治疗。它们可以单独使用或与其他降压药物联合使用，对于水肿、心力衰竭等病症也有一定疗效。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噻嗪类利尿剂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袢利尿剂是一类强效的利尿剂，通过抑制肾小管髓袢升支对钠离子的重吸收，增加钠离子排出体外，降低血容量和血压。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袢利尿剂主要包括呋塞米、布美他尼等，适用于严重水肿、急性心力衰竭等病症的治疗。它们的作用较强，但长期使用可能会引起电解质紊乱和肾功能损害。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25" r="24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袢利尿剂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保钾利尿剂是一类兼有排钠和保钾作用的利尿剂，通过抑制肾小管远端小管对钠离子的重吸收，增加钠离子排出体外，同时减少钾离子的排出。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保钾利尿剂主要包括螺内酯、氨苯蝶啶等，适用于轻度水肿、心力衰竭等病症的治疗。它们可以与其他降压药物联合使用，对于原发性醛固酮增多症等也有一定疗效。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保钾利尿剂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利尿剂的临床应用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利尿剂在高血压治疗中应用广泛，尤其适用于水肿、心力衰竭等病症的治疗。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利尿剂可以单独使用或与其他降压药物联合使用，对于轻度和中度高血压治疗效果较好。在使用过程中需注意监测电解质和肾功能，预防电解质紊乱和肾功能损害的发生。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https://d.book118.com/266003101023010033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2024-09-01T14:24:07.235</cp:lastPrinted>
  <dcterms:created xsi:type="dcterms:W3CDTF">2024-09-01T06:24:07Z</dcterms:created>
  <dcterms:modified xsi:type="dcterms:W3CDTF">2024-09-01T06:24:09Z</dcterms:modified>
</cp:coreProperties>
</file>