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3D475-DD85-4C32-86DB-CDB07A063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59E13-FD5B-42C3-A534-36BC7DC52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265BD-CE4B-43A7-8BB7-B041615F3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C29D7-6897-433D-90CC-CB5BC835F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64C107-B351-4B54-B0B9-5DE4A1486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4F750-B74D-482C-8F6D-EF45C044F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24AECE-235E-4B57-A4EB-DAF35D337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95480-8A34-405F-B81C-289C27795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BF2A1-81ED-49FA-A44C-5A238AB87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EF42A-92AE-4210-8551-57EC64EA0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D137E-4A06-4C34-BE03-27061BF5A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1114120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AI技术对研发工作的改进与提升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AI技术在研发中的角色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AI如何改进研发流程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AI如何提升研发效率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AI在研发中的挑战与解决方案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AI技术在研发中的未来展望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AI技术在研发中的角色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480" b="124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AI技术能够处理大量数据，通过数据挖掘和机器学习算法，发现数据中的模式和趋势，为研发决策提供依据。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利用AI技术进行预测和优化，例如通过机器学习模型预测产品性能、市场需求等，帮助研发团队制定更准确的计划和决策。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预测和优化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自动化和优化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AI技术可以自动化研发流程中的重复性任务，如代码生成、测试用例生成等，提高研发效率。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优化设计和性能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AI技术可以通过分析历史数据和实时数据，优化产品设计、材料选择、生产工艺等，提高产品性能和降低成本。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AI技术可以辅助研发人员进行创新性研究，例如通过深度学习算法发现新的材料、设计或工艺。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探索未知领域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AI技术可以帮助研发团队探索未知领域，例如通过强化学习算法自动调整参数和尝试不同的解决方案，加速研发进程。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创新和探索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AI如何改进研发流程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需求挖掘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AI技术可以通过数据挖掘和分析，深入挖掘潜在需求，帮助研发团队更好地理解用户需求和痛点。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需求优先级排序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AI可以基于历史数据和机器学习算法，对需求进行优先级排序，帮助研发团队合理分配资源，提高开发效率。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AI技术可以辅助设计师进行自动化设计，提高设计效率和质量。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AI可以通过机器学习算法，对设计方案进行优化，提高产品的性能和用户体验。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设计优化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代码自动生成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AI技术可以自动生成代码，减少开发人员的工作量，提高开发效率。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自动化测试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AI可以帮助测试人员实现自动化测试，提高测试效率和准确性。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开发与测试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AI可以对产品进行实时监控，及时发现和解决潜在问题，提高产品的稳定性和可用性。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自动升级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AI可以帮助维护人员实现自动升级和补丁管理，提高产品的安全性和维护效率。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智能监控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部署与维护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https://d.book118.com/266011141202010034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2024-09-04T02:31:37.935</cp:lastPrinted>
  <dcterms:created xsi:type="dcterms:W3CDTF">2024-09-03T18:31:37Z</dcterms:created>
  <dcterms:modified xsi:type="dcterms:W3CDTF">2024-09-03T18:31:39Z</dcterms:modified>
</cp:coreProperties>
</file>