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34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7DBFDF-09D2-487F-A6EF-D1C64ADBD8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75A417-7967-4FDE-B827-8B70DB1D76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763A72-3B6D-45D8-A39C-3AF0F0766D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ACA03E-E98D-4BE2-813F-CD718CFCB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DFE90D-69EA-4704-800C-335D76B5D1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CA60B9-D5B5-40C4-AB8C-8DBE1F1FDB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FFD693-F34E-4AC0-9D8F-1D23F0B748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3115E9-4D00-4AF4-AAF2-AB91477B9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258132-B620-45D8-9AEC-1D8907252A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6B81B2-DD75-4DAD-AE20-EBFF0A453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07E404-D9D7-4AB2-926E-BF393E6EAB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14" Type="http://schemas.openxmlformats.org/officeDocument/2006/relationships/tags" Target="../tags/tag205.xml" /><Relationship Id="rId15" Type="http://schemas.openxmlformats.org/officeDocument/2006/relationships/tags" Target="../tags/tag206.xml" /><Relationship Id="rId16" Type="http://schemas.openxmlformats.org/officeDocument/2006/relationships/tags" Target="../tags/tag207.xml" /><Relationship Id="rId17" Type="http://schemas.openxmlformats.org/officeDocument/2006/relationships/tags" Target="../tags/tag208.xml" /><Relationship Id="rId18" Type="http://schemas.openxmlformats.org/officeDocument/2006/relationships/tags" Target="../tags/tag209.xml" /><Relationship Id="rId19" Type="http://schemas.openxmlformats.org/officeDocument/2006/relationships/tags" Target="../tags/tag210.xml" /><Relationship Id="rId2" Type="http://schemas.openxmlformats.org/officeDocument/2006/relationships/notesSlide" Target="../notesSlides/notesSlide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9.xml" /><Relationship Id="rId17"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image" Target="../media/image21.png" /><Relationship Id="rId7" Type="http://schemas.openxmlformats.org/officeDocument/2006/relationships/tags" Target="../tags/tag213.xml" /><Relationship Id="rId8" Type="http://schemas.openxmlformats.org/officeDocument/2006/relationships/image" Target="../media/image22.png" /><Relationship Id="rId9" Type="http://schemas.openxmlformats.org/officeDocument/2006/relationships/tags" Target="../tags/tag2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image" Target="../media/image29.png" /><Relationship Id="rId13" Type="http://schemas.openxmlformats.org/officeDocument/2006/relationships/tags" Target="../tags/tag22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36.xml" /><Relationship Id="rId17" Type="http://schemas.openxmlformats.org/officeDocument/2006/relationships/tags" Target="../tags/tag23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image" Target="../media/image29.png" /><Relationship Id="rId13" Type="http://schemas.openxmlformats.org/officeDocument/2006/relationships/tags" Target="../tags/tag24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3.xml" /><Relationship Id="rId17" Type="http://schemas.openxmlformats.org/officeDocument/2006/relationships/tags" Target="../tags/tag254.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3.xml" /><Relationship Id="rId17" Type="http://schemas.openxmlformats.org/officeDocument/2006/relationships/tags" Target="../tags/tag264.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21.png" /><Relationship Id="rId7" Type="http://schemas.openxmlformats.org/officeDocument/2006/relationships/tags" Target="../tags/tag257.xml" /><Relationship Id="rId8" Type="http://schemas.openxmlformats.org/officeDocument/2006/relationships/image" Target="../media/image22.png" /><Relationship Id="rId9" Type="http://schemas.openxmlformats.org/officeDocument/2006/relationships/tags" Target="../tags/tag25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image" Target="../media/image29.png" /><Relationship Id="rId13" Type="http://schemas.openxmlformats.org/officeDocument/2006/relationships/tags" Target="../tags/tag271.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image" Target="../media/image21.png" /><Relationship Id="rId7" Type="http://schemas.openxmlformats.org/officeDocument/2006/relationships/tags" Target="../tags/tag267.xml" /><Relationship Id="rId8" Type="http://schemas.openxmlformats.org/officeDocument/2006/relationships/image" Target="../media/image22.png" /><Relationship Id="rId9" Type="http://schemas.openxmlformats.org/officeDocument/2006/relationships/tags" Target="../tags/tag26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image" Target="../media/image29.png" /><Relationship Id="rId13" Type="http://schemas.openxmlformats.org/officeDocument/2006/relationships/tags" Target="../tags/tag278.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21.png" /><Relationship Id="rId7" Type="http://schemas.openxmlformats.org/officeDocument/2006/relationships/tags" Target="../tags/tag274.xml" /><Relationship Id="rId8" Type="http://schemas.openxmlformats.org/officeDocument/2006/relationships/image" Target="../media/image22.png" /><Relationship Id="rId9" Type="http://schemas.openxmlformats.org/officeDocument/2006/relationships/tags" Target="../tags/tag27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image" Target="../media/image29.png" /><Relationship Id="rId13" Type="http://schemas.openxmlformats.org/officeDocument/2006/relationships/tags" Target="../tags/tag285.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21.png" /><Relationship Id="rId7" Type="http://schemas.openxmlformats.org/officeDocument/2006/relationships/tags" Target="../tags/tag281.xml" /><Relationship Id="rId8" Type="http://schemas.openxmlformats.org/officeDocument/2006/relationships/image" Target="../media/image22.png" /><Relationship Id="rId9" Type="http://schemas.openxmlformats.org/officeDocument/2006/relationships/tags" Target="../tags/tag28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tags" Target="../tags/tag292.xml" /><Relationship Id="rId13" Type="http://schemas.openxmlformats.org/officeDocument/2006/relationships/tags" Target="../tags/tag29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4.xml" /><Relationship Id="rId17" Type="http://schemas.openxmlformats.org/officeDocument/2006/relationships/tags" Target="../tags/tag295.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0.xml" /><Relationship Id="rId11" Type="http://schemas.openxmlformats.org/officeDocument/2006/relationships/tags" Target="../tags/tag301.xml" /><Relationship Id="rId12" Type="http://schemas.openxmlformats.org/officeDocument/2006/relationships/image" Target="../media/image29.png" /><Relationship Id="rId13" Type="http://schemas.openxmlformats.org/officeDocument/2006/relationships/tags" Target="../tags/tag302.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21.png" /><Relationship Id="rId7" Type="http://schemas.openxmlformats.org/officeDocument/2006/relationships/tags" Target="../tags/tag298.xml" /><Relationship Id="rId8" Type="http://schemas.openxmlformats.org/officeDocument/2006/relationships/image" Target="../media/image22.png" /><Relationship Id="rId9" Type="http://schemas.openxmlformats.org/officeDocument/2006/relationships/tags" Target="../tags/tag29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7.xml" /><Relationship Id="rId11" Type="http://schemas.openxmlformats.org/officeDocument/2006/relationships/tags" Target="../tags/tag308.xml" /><Relationship Id="rId12" Type="http://schemas.openxmlformats.org/officeDocument/2006/relationships/image" Target="../media/image29.png" /><Relationship Id="rId13" Type="http://schemas.openxmlformats.org/officeDocument/2006/relationships/tags" Target="../tags/tag309.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image" Target="../media/image21.png" /><Relationship Id="rId7" Type="http://schemas.openxmlformats.org/officeDocument/2006/relationships/tags" Target="../tags/tag305.xml" /><Relationship Id="rId8" Type="http://schemas.openxmlformats.org/officeDocument/2006/relationships/image" Target="../media/image22.png" /><Relationship Id="rId9" Type="http://schemas.openxmlformats.org/officeDocument/2006/relationships/tags" Target="../tags/tag30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4.xml" /><Relationship Id="rId11" Type="http://schemas.openxmlformats.org/officeDocument/2006/relationships/tags" Target="../tags/tag315.xml" /><Relationship Id="rId12" Type="http://schemas.openxmlformats.org/officeDocument/2006/relationships/tags" Target="../tags/tag316.xml" /><Relationship Id="rId13" Type="http://schemas.openxmlformats.org/officeDocument/2006/relationships/tags" Target="../tags/tag31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18.xml" /><Relationship Id="rId17" Type="http://schemas.openxmlformats.org/officeDocument/2006/relationships/tags" Target="../tags/tag319.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21.png" /><Relationship Id="rId7" Type="http://schemas.openxmlformats.org/officeDocument/2006/relationships/tags" Target="../tags/tag312.xml" /><Relationship Id="rId8" Type="http://schemas.openxmlformats.org/officeDocument/2006/relationships/image" Target="../media/image22.png" /><Relationship Id="rId9" Type="http://schemas.openxmlformats.org/officeDocument/2006/relationships/tags" Target="../tags/tag3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image" Target="../media/image29.png" /><Relationship Id="rId13" Type="http://schemas.openxmlformats.org/officeDocument/2006/relationships/tags" Target="../tags/tag326.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21.png" /><Relationship Id="rId7" Type="http://schemas.openxmlformats.org/officeDocument/2006/relationships/tags" Target="../tags/tag322.xml" /><Relationship Id="rId8" Type="http://schemas.openxmlformats.org/officeDocument/2006/relationships/image" Target="../media/image22.png" /><Relationship Id="rId9" Type="http://schemas.openxmlformats.org/officeDocument/2006/relationships/tags" Target="../tags/tag32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image" Target="../media/image29.png" /><Relationship Id="rId13" Type="http://schemas.openxmlformats.org/officeDocument/2006/relationships/tags" Target="../tags/tag333.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8.xml" /><Relationship Id="rId11" Type="http://schemas.openxmlformats.org/officeDocument/2006/relationships/tags" Target="../tags/tag339.xml" /><Relationship Id="rId12" Type="http://schemas.openxmlformats.org/officeDocument/2006/relationships/image" Target="../media/image29.png" /><Relationship Id="rId13" Type="http://schemas.openxmlformats.org/officeDocument/2006/relationships/tags" Target="../tags/tag340.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21.png" /><Relationship Id="rId7" Type="http://schemas.openxmlformats.org/officeDocument/2006/relationships/tags" Target="../tags/tag336.xml" /><Relationship Id="rId8" Type="http://schemas.openxmlformats.org/officeDocument/2006/relationships/image" Target="../media/image22.png" /><Relationship Id="rId9" Type="http://schemas.openxmlformats.org/officeDocument/2006/relationships/tags" Target="../tags/tag33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01214100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多元化教学方法在医学微生物学课程教学中的应用  以病毒学总论为例</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主体部分</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概述</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17"/>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18"/>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一、多元化教学方法在医学微生物学课程教学中的具体应用</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05</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二、多元化教学方法在提高学生学习效果方面的作用</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三、多元化教学方法在医学微生物学课程教学中存在的问题</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6"/>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7"/>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07</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8"/>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19"/>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医学微生物学是医学专业的基础课程之一，其涵盖了微生物学基础、细菌学、病毒学等多个方面的内容。病毒学总论作为医学微生物学的重要组成部分，对于学生掌握病毒的基本理论、致病机制和治疗方案等方面具有重要意义。然而，传统的单一教学方法往往难以激发学生的学习热情和兴趣，因此多元化教学方法在医学微生物学课程教学中逐渐受到重视。本次演示将以病毒学总论为例，探讨多元化教学方法在医学微生物学课程教学中的应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概述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概述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多元化教学方法是指在教学过程中，根据教学内容和教学目标，采用多种不同的教学方法和手段，以激发学生的学习兴趣和积极性，提高教学效果和学生学习效果的一种教学方式。多元化教学方法具有灵活性、多样性、交互性等特点，其在医学微生物学课程教学中的运用有助于提高学生的学习兴趣和效果，培养学生的综合素质和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主体部分</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一、多元化教学方法在医学微生物学课程教学中的具体应用方式</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一、多元化教学方法在医学微生物学课程教学中的具体应用方式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PPT讲解：PPT讲解是医学微生物学课程教学中常用的一种教学方法，其通过图文并茂的形式将知识点进行概括和总结，有助于学生更好地理解和掌握课程内容。在病毒学总论的教学过程中，教师可以利用PPT讲解病毒的基本结构、复制过程、致病机制等方面的内容，同时结合图片和动画效果，使讲解更加生动形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一、多元化教学方法在医学微生物学课程教学中的具体应用方式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案例分析：案例分析是多元化教学方法中的一种重要方式，其通过分析真实的临床案例，帮助学生更好地理解和应用所学知识。在病毒学总论的教学过程中，教师可以选取一些典型的病毒感染案例，如流感、艾滋病等，引导学生分析病毒感染的机制、临床表现、诊断和治疗等方面的内容，以加深学生对理论知识的理解和应用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一、多元化教学方法在医学微生物学课程教学中的具体应用方式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互动讨论：互动讨论是指在课堂教学中，通过引导学生进行讨论和交流，激发学生的学习兴趣和积极性，促进学生对知识点的深入理解和掌握。在病毒学总论的教学过程中，教师可以组织学生进行互动讨论，如讨论某种病毒感染的防治措施或某种病毒性疾病的诊断和治疗方案等，以培养学生的思维能力和表达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二、多元化教学方法在提高学生学习效果方面的作用</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二、多元化教学方法在提高学生学习效果方面的作用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多元化教学方法在提高学生学习效果方面具有显著作用。首先，其可以激发学生的学习兴趣和积极性，提高学生的学习主动性和参与度。通过多种不同的教学方法和手段，使学生在轻松愉快的氛围中学习和掌握课程内容。其次，多元化教学方法可以加深学生对知识点的理解和掌握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二、多元化教学方法在提高学生学习效果方面的作用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不同的教学方式，使学生对知识点有更全面的认识和理解，同时培养学生的思维能力和解决问题的能力。最后，多元化教学方法可以培养学生的综合素质和能力，如创新能力、沟通能力和团队协作能力等，为学生未来的职业发展奠定基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三、多元化教学方法在医学微生物学课程教学中存在的问题和不足</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三、多元化教学方法在医学微生物学课程教学中存在的问题和不足</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多元化教学方法在医学微生物学课程教学中也存在一些问题和不足。首先，教师需要花费更多的时间和精力来准备教学材料和策划教学活动，这给教师带来了额外的工作压力。其次，多元化教学方法需要教师具备良好的教学能力和教学技巧，否则可能会出现教学混乱、效果不佳的情况。此外，多元化教学方法需要学生具备一定的学习能力和学习主动性，否则可能会出现学习困难和参与度低的情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三、多元化教学方法在医学微生物学课程教学中存在的问题和不足</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结论</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多元化教学方法在医学微生物学课程教学中具有重要意义和广阔的应用前景。通过采用多种不同的教学方法和手段，可以激发学生的学习兴趣和积极性，提高教学效果和学生学习效果。多元化教学方法也可以培养学生的综合素质和能力，为学生未来的职业发展奠定基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三、多元化教学方法在医学微生物学课程教学中存在的问题和不足</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尽管多元化教学方法存在一些问题和不足，但其在医学微生物学课程教学中的优势仍然非常明显。未来需要进一步研究和探索多元化教学方法的优化和改进措施，以更好地服务于医学教育事业的发展。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https://d.book118.com/266012141001010040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20</Slides>
  <Notes>19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汉仪旗黑-85S</vt:lpstr>
      <vt:lpstr>仿宋</vt:lpstr>
      <vt:lpstr>Calibri Light</vt:lpstr>
      <vt:lpstr>思源黑体 CN Bold</vt:lpstr>
      <vt:lpstr>Office Theme</vt:lpstr>
      <vt:lpstr>多元化教学方法在医学微生物学课程教学中的应用  以病毒学总论为例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2024-09-06T02:53:45.853</cp:lastPrinted>
  <dcterms:created xsi:type="dcterms:W3CDTF">2024-09-05T18:53:45Z</dcterms:created>
  <dcterms:modified xsi:type="dcterms:W3CDTF">2024-09-05T18:53:53Z</dcterms:modified>
</cp:coreProperties>
</file>