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AE0FF-DA09-4340-9CFD-105E4F537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CA092-C991-4ED5-B487-98A2EBD17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3C356-71AC-4057-9B10-FD93EA203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03284-BFC5-4B24-B350-5EF4CBAA0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420AB-8919-429F-9B8A-477796A9A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A2E8E1-3FE6-4BF5-A318-D1E0DE0A8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457D5-C2AF-4585-B448-1A49C4E76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98FDF-28DE-4156-ABC1-3D3DF5399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DFB9F-3C59-435B-BA89-A7A07A4AA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9EECC-F0BF-493E-A44A-86BDD20F6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40C5E-D385-4FBE-B671-443FF462D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151151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神经衰弱的护理计划书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神经衰弱概述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神经衰弱的护理原则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神经衰弱的护理措施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神经衰弱的康复计划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神经衰弱的预防与保健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神经衰弱概述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神经衰弱是一种常见的神经系统疾病，主要表现为长期疲劳、易怒、注意力不集中、睡眠障碍等症状。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头痛、头晕、肌肉紧张、失眠、记忆力减退、情绪波动等。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神经衰弱的原因较为复杂，可能与遗传、环境、生活方式等多种因素有关。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神经衰弱的病理机制主要涉及中枢神经系统的调节失衡，导致神经系统功能紊乱。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38" b="8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神经衰弱对患者的日常生活和工作产生负面影响，降低生活质量，增加心理压力。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长期神经衰弱可能导致抑郁、焦虑等心理问题，甚至可能发展为更严重的神经系统疾病。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神经衰弱的影响与后果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神经衰弱的护理原则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与患者建立良好的信任关系，提供安全、舒适的环境，让患者感受到关爱与支持。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750" r="1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耐心倾听患者的诉求，理解其感受，给予积极的反馈和情绪支持。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根据患者的具体情况，进行个性化的心理疏导，帮助其调整心态，增强信心。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确保患者有充足的休息时间，建立规律的作息制度，有助于缓解疲劳和紧张情绪。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" b="1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保持室内安静、舒适、温度适宜，避免刺激性物质和噪音干扰，提高睡眠质量。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鼓励患者参与有益的兴趣爱好，如阅读、听音乐、绘画等，以丰富生活，缓解焦虑情绪。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提供营养均衡的饮食，保证足够的蛋白质、维生素和矿物质的摄入。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167" r="4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避免摄入过多的咖啡因、酒精、辛辣等刺激性食物，以免加重神经衰弱症状。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控制刺激性食物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适当增加膳食纤维的摄入，促进肠道蠕动，保持大便通畅。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适量增加膳食纤维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90" b="14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选择适宜的运动方式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根据患者的身体状况和兴趣选择适宜的运动方式，如散步、慢跑、瑜伽等。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适量运动有助于缓解紧张情绪、增强体质，提高免疫力。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注意运动强度和时间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运动时应避免过度疲劳和运动损伤，合理安排运动强度和时间。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神经衰弱的护理措施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https://d.book118.com/266015115132010052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2024-09-19T00:08:43.297</cp:lastPrinted>
  <dcterms:created xsi:type="dcterms:W3CDTF">2024-09-18T16:08:43Z</dcterms:created>
  <dcterms:modified xsi:type="dcterms:W3CDTF">2024-09-18T16:08:45Z</dcterms:modified>
</cp:coreProperties>
</file>