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8F9F8-1A58-43A5-ABDE-EDB296DC1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8F5F6-0AAC-4ABD-A965-F84D283FC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61D34-B593-4DB6-BB52-C575BDB92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451C9-7640-41F7-B6DE-249F2D114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83CB10-B6BB-40EF-9B01-121E2D48F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66A35B-C4EF-4AC4-8C10-119BE38ED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219E56-3D6B-4334-944B-7CAFA1560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B2E33-548C-4E5D-B7EF-03EA30DDA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AF314-8E94-44C8-A134-B7B2F9C11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649A2-BD62-43E4-8F89-C3F23BF25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8DBFE-76FE-479F-B9CB-73C764B4E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21243200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深圳校园疫情防控知识讲座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校园疫情防控的重要性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校园疫情防控措施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个人防护与健康管理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增强免疫力与健康生活方式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84" r="3228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深圳作为中国的经济特区，拥有众多学校，学生数量庞大，疫情防控工作尤为重要。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当前全球疫情形势依然严峻，校园作为人员密集场所，是疫情防控的重点区域。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提高师生员工的疫情防控意识，掌握正确的防控措施。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667" r="23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确保校园安全，保障师生的身体健康和生命安全。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为全国乃至全球的校园疫情防控工作提供有益的参考和借鉴。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校园疫情防控的重要性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学生是国家的未来和希望，他们的健康和安全至关重要。校园疫情防控可以有效地减少学生感染病毒的风险，保障他们的身体健康和生命安全。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健康的青少年是社会发展的基石，他们的身心健康对个人成长和社会进步具有重要意义。校园疫情防控有助于培养学生良好的卫生习惯和自我保护意识，促进他们的健康成长。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保护学生健康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校园是学生学习和成长的重要场所，维护教学秩序对于学生的学习质量和未来发展至关重要。有效的校园疫情防控可以确保教学活动的正常进行，避免因疫情干扰而影响学生的学习进程。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在疫情期间，校园疫情防控有助于稳定学生和教职员工的情绪，减轻他们的焦虑和恐慌，营造一个安全、有序的学习环境。这有助于提高教学质量和学习效果，促进学生的全面发展。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38" r="24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维护教学秩序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00" r="26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是人员密集的场所，如果疫情在校园内爆发，很容易迅速扩散到学生家庭和社会中。因此，校园疫情防控对于预防疫情扩散具有重要意义。通过采取有效的防控措施，可以降低病毒在校园内的传播风险，从而遏制疫情的扩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校园疫情防控不仅是对学生的保护，也是对社会的贡献。它可以有效地减少病毒在社会上的传播，减轻医疗系统的负担，降低对经济和社会的影响。因此，校园疫情防控是全社会共同的责任和义务。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预防疫情扩散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校园疫情防控措施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在进入校园之前，需要对所有学生和教职工进行体温检测，确保无异常。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每日监测学生和教职工的体温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在校园内，应保持至少1米的社交距离，以降低病毒传播的风险。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确保学生和教职工经常洗手，特别是在接触公共物品或触摸脸部之后。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在校园内，学生和教职工应佩戴口罩，特别是在人员密集的区域。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日常防控措施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一旦发现学生或教职工出现发热、咳嗽等症状，应立即报告给学校相关部门。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建立疫情报告制度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及时隔离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开展流行病学调查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对于疑似感染的学生或教职工，应立即进行隔离，并通知其家属。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学校应配合卫生部门开展流行病学调查，追踪密切接触者。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疫情发现与报告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学校应制定详细的应急预案，明确在疫情发生时如何快速响应。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一旦有疫情发生，应对校园内的公共区域进行全面消毒。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做好消毒工作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对于因疫情受到影响的师生，学校应提供心理支持，帮助他们度过难关。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疫情处置与隔离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个人防护与健康管理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https://d.book118.com/266021243200010043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2024-09-11T17:03:39.795</cp:lastPrinted>
  <dcterms:created xsi:type="dcterms:W3CDTF">2024-09-11T09:03:39Z</dcterms:created>
  <dcterms:modified xsi:type="dcterms:W3CDTF">2024-09-11T09:03:41Z</dcterms:modified>
</cp:coreProperties>
</file>