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D750F-71B0-4631-9E3E-4ABFD3BE9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8F02F-EA7F-4173-8CD6-E78EDC947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F0CE0-20D9-489E-957F-BAED219D9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A359D-8332-41EF-BEB2-378C6E3E6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7C99D3-77C4-4464-B6EA-9E7DAC8A7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04636C-5552-4003-AABA-6CA492E39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A72FC4-832A-4E83-9B3C-9DC539D77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77FEB-CF03-4E67-AD88-5EAF5869E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0F3BC-E8B0-444B-A3AD-9FC56F6AB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00BBA-7A32-488C-A75D-8DEEFEA8D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DFA9C-B92A-409F-89D8-9F29BFEEB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22124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咳血病人护理PPT\n## 1.咳血病人的病因及临床表现\n### 1.1咳血病人的病因分析\n### 1.2咳血病人的临床表现\n### 1.3咳血病人的病情评估\n## 2.咳血病人的护理诊断与护理目标\n### 2.1咳血病人的护理诊断\n### 2.2咳血病人的护理目标\n### 2.3咳血病人的护理计划\n## 3.咳血病人的护理措施\n### 3.1咳血病人的生活护理\n### 3.2咳血病人的药物治疗与护理\n### 3.3咳血病人的心理护理与支持\n## 4.咳血病人的并发症预防与护理\n### 4.1咳血病人的并发症预防\n### 4.2咳血病人的并发症护理\n### 4.3咳血病人的并发症康复指导\n## 5.咳血病人的健康教育\n### 5.1咳血病人的疾病知识教育\n### 5.2咳血病人的生活方式调整\n### 5.3咳血病人的定期复查与随访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咳血病人护理PPT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咳血病人的病因及临床表现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咳血病人的病因分析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肺部疾病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支气管扩张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肺结核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肺栓塞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胸部外伤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肋骨骨折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肺挫伤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肺穿刺伤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血液系统疾病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血小板减少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凝血功能障碍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endParaRPr/>
              </a:p>
            </p:txBody>
          </p:sp>
          <p:sp>
            <p:nvSpPr>
              <p:cNvPr id="19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endParaRPr/>
              </a:p>
            </p:txBody>
          </p:sp>
        </p:grpSp>
        <p:grpSp>
          <p:nvGrpSpPr>
            <p:cNvPr id="19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endParaRPr/>
              </a:p>
            </p:txBody>
          </p:sp>
          <p:sp>
            <p:nvSpPr>
              <p:cNvPr id="20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呼吸急促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脉搏增快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皮肤苍白</a:t>
                </a:r>
                <a:endParaRPr/>
              </a:p>
            </p:txBody>
          </p:sp>
        </p:grpSp>
        <p:grpSp>
          <p:nvGrpSpPr>
            <p:cNvPr id="20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endParaRPr/>
              </a:p>
            </p:txBody>
          </p:sp>
          <p:sp>
            <p:nvSpPr>
              <p:cNvPr id="20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胸部X光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胸部CT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支气管镜检查</a:t>
                </a:r>
                <a:endParaRPr/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咳血病人的临床表现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1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1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1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小量咳血：&lt;100ml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中量咳血：100-500ml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大量咳血：&gt;500ml</a:t>
                </a:r>
                <a:endParaRPr/>
              </a:p>
            </p:txBody>
          </p:sp>
          <p:sp>
            <p:nvSpPr>
              <p:cNvPr id="21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评估出血量</a:t>
                </a:r>
                <a:endParaRPr/>
              </a:p>
            </p:txBody>
          </p:sp>
        </p:grpSp>
        <p:grpSp>
          <p:nvGrpSpPr>
            <p:cNvPr id="21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1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评估生命体征</a:t>
                </a:r>
                <a:endParaRPr/>
              </a:p>
            </p:txBody>
          </p:sp>
          <p:sp>
            <p:nvSpPr>
              <p:cNvPr id="21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脉搏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意识状态</a:t>
                </a:r>
                <a:endParaRPr/>
              </a:p>
            </p:txBody>
          </p:sp>
        </p:grpSp>
        <p:grpSp>
          <p:nvGrpSpPr>
            <p:cNvPr id="21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1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评估并发症风险</a:t>
                </a:r>
                <a:endParaRPr/>
              </a:p>
            </p:txBody>
          </p:sp>
          <p:sp>
            <p:nvSpPr>
              <p:cNvPr id="21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失血性休克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肺部感染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咳血病人的病情评估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咳血病人的护理诊断与护理目标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病人可能出现意识障碍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病人可能出现呼吸急促</a:t>
                </a:r>
                <a:endParaRPr/>
              </a:p>
            </p:txBody>
          </p:sp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潜在并发症：窒息</a:t>
                </a:r>
                <a:endParaRPr/>
              </a:p>
            </p:txBody>
          </p:sp>
        </p:grpSp>
        <p:grpSp>
          <p:nvGrpSpPr>
            <p:cNvPr id="23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病人可能出现脱水症状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病人可能出现血压下降</a:t>
                </a:r>
                <a:endParaRPr/>
              </a:p>
            </p:txBody>
          </p:sp>
          <p:sp>
            <p:nvSpPr>
              <p:cNvPr id="2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护理诊断：体液不足</a:t>
                </a:r>
                <a:endParaRPr/>
              </a:p>
            </p:txBody>
          </p:sp>
        </p:grpSp>
        <p:grpSp>
          <p:nvGrpSpPr>
            <p:cNvPr id="23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病人可能对疾病预后担忧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病人可能对治疗费用担忧</a:t>
                </a:r>
                <a:endParaRPr/>
              </a:p>
            </p:txBody>
          </p:sp>
          <p:sp>
            <p:nvSpPr>
              <p:cNvPr id="2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护理诊断：焦虑</a:t>
                </a:r>
                <a:endParaRPr/>
              </a:p>
            </p:txBody>
          </p:sp>
        </p:grpSp>
      </p:grpSp>
      <p:pic>
        <p:nvPicPr>
          <p:cNvPr id="23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咳血病人的护理诊断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短期目标：控制出血，减轻症状</a:t>
                </a:r>
                <a:endParaRPr/>
              </a:p>
            </p:txBody>
          </p:sp>
          <p:sp>
            <p:nvSpPr>
              <p:cNvPr id="24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病人咳血量减少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病人呼吸困难缓解</a:t>
                </a:r>
                <a:endParaRPr/>
              </a:p>
            </p:txBody>
          </p:sp>
        </p:grpSp>
        <p:grpSp>
          <p:nvGrpSpPr>
            <p:cNvPr id="24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中期目标：预防并发症，促进康复</a:t>
                </a:r>
                <a:endParaRPr/>
              </a:p>
            </p:txBody>
          </p:sp>
          <p:sp>
            <p:nvSpPr>
              <p:cNvPr id="25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病人无窒息发生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病人无失血性休克发生</a:t>
                </a:r>
                <a:endParaRPr/>
              </a:p>
            </p:txBody>
          </p:sp>
        </p:grpSp>
        <p:grpSp>
          <p:nvGrpSpPr>
            <p:cNvPr id="25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长期目标：提高生活质量，回归社会</a:t>
                </a:r>
                <a:endParaRPr/>
              </a:p>
            </p:txBody>
          </p:sp>
          <p:sp>
            <p:nvSpPr>
              <p:cNvPr id="2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病人生活自理能力恢复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病人恢复正常工作和生活</a:t>
                </a:r>
                <a:endParaRPr/>
              </a:p>
            </p:txBody>
          </p:sp>
        </p:grpSp>
      </p:grpSp>
      <p:pic>
        <p:nvPicPr>
          <p:cNvPr id="25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咳血病人的护理目标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咳血病人的护理计划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提供生活护理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心理护理与支持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监测与评估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定期测量生命体征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定期检查肺部情况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调整护理计划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咳血病人的护理措施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保持环境整洁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保持病房整洁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保持空气流通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保持舒适体位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半卧位休息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适当抬高头部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生活照顾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协助进食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协助洗漱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协助床上排便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咳血病人的生活护理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https://d.book118.com/266022124223010051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咳血病人护理PPT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2024-09-17T21:24:40.143</cp:lastPrinted>
  <dcterms:created xsi:type="dcterms:W3CDTF">2024-09-17T13:24:40Z</dcterms:created>
  <dcterms:modified xsi:type="dcterms:W3CDTF">2024-09-17T13:24:42Z</dcterms:modified>
</cp:coreProperties>
</file>