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A74DA-5D7A-4CC2-A196-41EFA05DD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9BEC9-C3D9-41DE-B29B-6C26C0D8F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F4C9E-34EA-412B-91F8-30561845C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02AFD-EEA7-4C91-8E5F-B0768942D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7DD4B6-D79C-48A6-9C45-3DEB65319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445860-0614-410C-AE52-3054015AF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E7972B-1871-471E-A375-26355EB4A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E0525-DD8B-4701-A4E7-ADD9B2DBA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B245A-371C-4757-9D2E-59545556C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3A5E0-81D1-40E1-A28D-8BD787513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51A23-652C-4A12-B9A6-08BB7A933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2302502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酒店电子商务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酒店电子商务概述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酒店电子商务的应用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酒店电子商务的挑战与解决方案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酒店电子商务的成功案例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酒店电子商务的未来展望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酒店电子商务概述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酒店电子商务是指酒店利用互联网和电子商务技术，实现酒店预订、服务、营销等业务电子化的过程。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便捷性、个性化、高效性、全球化。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电子商务技术可以帮助酒店降低人力成本、管理成本等，提高经营效率。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通过电子商务平台，酒店可以展示自身品牌形象和服务特色，提升品牌知名度和美誉度。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酒店电子商务可以拓展酒店销售渠道，扩大客户群体，提高酒店收益。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提高酒店服务质量和效率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通过电子商务平台，酒店可以提供更加便捷、高效的服务，提高客户满意度。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酒店电子商务的重要性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723" r="2872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随着消费者需求的多样化，酒店电子商务将更加注重个性化服务的提供，满足不同客户的需求。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随着移动互联网的普及，酒店电子商务将更加注重移动端的建设和服务，提高客户预订和服务的便捷性。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利用大数据、人工智能等技术，实现酒店服务的智能化，提高服务质量和效率。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借助社交媒体平台，加强与客户之间的互动和沟通，提高客户粘性和忠诚度。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酒店电子商务的发展趋势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酒店电子商务的应用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客户可以通过酒店官方网站、移动应用或第三方预订平台进行房间预订。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在线预订系统提供多种房型选择、价格查询和预订条件，方便客户进行比较和选择。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预订信息包括入住日期、离店日期、房间类型、数量和特殊要求等，系统自动处理并确认预订信息。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524" r="1552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在线预订系统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06" r="80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客户可以随时进出房间，无需前台登记或更换房卡，提高了入住的便利性。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酒店客房采用电子门锁，客户可以通过房卡、手机或移动设备进行开锁。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电子门锁系统提高了酒店的安全性，减少了传统钥匙的使用和管理成本。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电子门锁系统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客户在预订酒店时可以选择在线支付方式，包括信用卡、支付宝、微信支付等。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在酒店入住期间，客户可以使用电子门锁系统进行房费结算，无需到前台支付。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在线支付与结算方便快捷，提高了酒店的效率和客户体验。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4541" r="4541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在线支付与结算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客户管理系统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酒店采用客户管理系统，记录客户的个人信息、入住历史和偏好设置。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酒店根据客户信息提供个性化的服务，如提前安排房间、提供定制化的早餐服务等。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客户管理系统有助于提高客户满意度和忠诚度，为酒店带来更多的回头客。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酒店通过虚拟实景技术，为客户展示客房内部设施和酒店周围环境。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客户可以在线浏览酒店客房的布局、设施和装修风格，了解酒店的特色和服务。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虚拟实景展示提高了客户的决策效率和体验，有助于提高酒店的预订率。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虚拟实景展示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酒店电子商务的挑战与解决方案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https://d.book118.com/266023025023010032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2024-08-31T00:57:22.099</cp:lastPrinted>
  <dcterms:created xsi:type="dcterms:W3CDTF">2024-08-30T16:57:22Z</dcterms:created>
  <dcterms:modified xsi:type="dcterms:W3CDTF">2024-08-30T16:57:24Z</dcterms:modified>
</cp:coreProperties>
</file>