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FBA84-E227-40A2-A317-D5EA54236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83195-95C5-40A4-846E-C63C96877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9D92D-19A2-4D8A-9D75-1EF54D8FB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15F8E-848F-4EB1-9457-70938CD46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8D5540-92AD-4427-8510-9E2FE4C82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5159D7-B47D-491E-93EB-247BF10C6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1B67E9-FC1B-4FFC-9F64-360F80CB9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E2662-CDEA-440E-9697-9887D11C7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42F56-55B7-45B4-A07B-9AD461CA9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6805E-D2C7-40D3-8596-8393A929C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C7898-B3E6-42EC-9E23-66539EC56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23121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公司年度培训工作计划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xxxxx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培训预算与资源保障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随着市场竞争的日益激烈，公司需要不断提高员工的专业技能和综合素质，以保持竞争优势。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人才储备需求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公司为了持续发展，需要不断储备优秀人才，通过培训提高员工的业务水平和职业素养。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员工发展需求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员工个人成长和发展是公司发展的重要支撑，通过培训可以满足员工个人发展的需求，提高员工的工作积极性和满意度。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包括公司内部各个部门和岗位的员工，以及新入职员工和转岗员工等。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面向全体员工，包括管理层、技术层、销售层等各个层级的人员。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员工在工作中所需的专业技能，如市场营销、产品设计、生产管理等。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33" b="18133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员工在工作中所需的沟通能力，包括口头和书面沟通技巧。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21875" r="2187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员工在工作中所需的团队协作能力，包括领导力、团队合作和冲突解决等。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06" r="13506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员工在工作中所需的创新能力，包括问题解决、创新思维和持续改进等。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2048" r="1204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5873" r="587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459" r="6459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1171" b="1171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员工在工作中所需的自我管理能力，包括时间管理、情绪管理、压力管理等。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自我管理能力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确定培训目标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明确培训课程的目标和预期结果，确保培训内容与公司战略和员工发展需求相匹配。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调研与分析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通过问卷调查、访谈等方式收集员工需求，了解员工在工作中遇到的问题和挑战，为课程设计提供依据。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303070" y="1200966"/>
            <a:ext cx="3434928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5458" r="15458"/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根据培训目标和调研结果，设计合理的课程结构，包括课程主题、学习目标、教学方法、时间安排等。确保课程内容涵盖公司业务、技能提升、职业素养等方面。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86173" y="1718804"/>
            <a:ext cx="6334925" cy="6334925"/>
          </a:xfrm>
          <a:prstGeom prst="ellipse">
            <a:avLst/>
          </a:prstGeom>
          <a:solidFill>
            <a:schemeClr val="accent3">
              <a:alpha val="14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98000"/>
          </a:blip>
          <a:srcRect l="16643" r="16643"/>
          <a:stretch>
            <a:fillRect/>
          </a:stretch>
        </p:blipFill>
        <p:spPr>
          <a:xfrm>
            <a:off x="7627660" y="1804624"/>
            <a:ext cx="6144669" cy="6138901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7187846" y="792779"/>
            <a:ext cx="3273801" cy="3273801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19" r="16619"/>
          <a:stretch>
            <a:fillRect/>
          </a:stretch>
        </p:blipFill>
        <p:spPr>
          <a:xfrm>
            <a:off x="7331690" y="938024"/>
            <a:ext cx="2986114" cy="2983311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820521" y="1718804"/>
            <a:ext cx="5410200" cy="3819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选择具有丰富经验和专业知识的讲师，确保他们能够提供高质量的培训内容。同时，准备必要的教学资源，如教材、案例、工具等，以支持培训的实施。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讲师与教学资源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https://d.book118.com/266023121025010032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2024-08-31T01:22:14.217</cp:lastPrinted>
  <dcterms:created xsi:type="dcterms:W3CDTF">2024-08-30T17:22:14Z</dcterms:created>
  <dcterms:modified xsi:type="dcterms:W3CDTF">2024-08-30T17:22:16Z</dcterms:modified>
</cp:coreProperties>
</file>