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3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1E52C-0877-4C5D-8306-F5425377B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9959F-2551-4920-A74B-552ED7949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05648-071B-450F-AB09-3239B0E44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47845-7CC7-48EC-B9BC-769972AF9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1F8A2A-D348-4A78-90FD-D3F19D56F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E0BC7B-3179-452D-BAC8-DF826A9F4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6E8102-EE94-4E13-A1AC-660B44ADF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72320-47E7-40B5-A458-2B504F77E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6BCFA-68FC-41DF-83F8-690FEC5B6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D1410-B52C-4015-BB0D-D94E56EC4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0E155-0F0C-4ADD-B992-6372CE57E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105" r:id="rId2"/>
    <p:sldLayoutId id="2147486106" r:id="rId3"/>
    <p:sldLayoutId id="2147486107" r:id="rId4"/>
    <p:sldLayoutId id="2147486108" r:id="rId5"/>
    <p:sldLayoutId id="2147486109" r:id="rId6"/>
    <p:sldLayoutId id="2147486110" r:id="rId7"/>
    <p:sldLayoutId id="2147486111" r:id="rId8"/>
    <p:sldLayoutId id="2147486112" r:id="rId9"/>
    <p:sldLayoutId id="2147486113" r:id="rId10"/>
    <p:sldLayoutId id="214748611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14" Type="http://schemas.openxmlformats.org/officeDocument/2006/relationships/tags" Target="../tags/tag758.xml" /><Relationship Id="rId15" Type="http://schemas.openxmlformats.org/officeDocument/2006/relationships/tags" Target="../tags/tag759.xml" /><Relationship Id="rId16" Type="http://schemas.openxmlformats.org/officeDocument/2006/relationships/tags" Target="../tags/tag760.xml" /><Relationship Id="rId17" Type="http://schemas.openxmlformats.org/officeDocument/2006/relationships/tags" Target="../tags/tag761.xml" /><Relationship Id="rId18" Type="http://schemas.openxmlformats.org/officeDocument/2006/relationships/tags" Target="../tags/tag762.xml" /><Relationship Id="rId19" Type="http://schemas.openxmlformats.org/officeDocument/2006/relationships/tags" Target="../tags/tag763.xml" /><Relationship Id="rId2" Type="http://schemas.openxmlformats.org/officeDocument/2006/relationships/tags" Target="../tags/tag746.xml" /><Relationship Id="rId20" Type="http://schemas.openxmlformats.org/officeDocument/2006/relationships/tags" Target="../tags/tag764.xml" /><Relationship Id="rId21" Type="http://schemas.openxmlformats.org/officeDocument/2006/relationships/tags" Target="../tags/tag765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4.xml" /><Relationship Id="rId11" Type="http://schemas.openxmlformats.org/officeDocument/2006/relationships/tags" Target="../tags/tag775.xml" /><Relationship Id="rId12" Type="http://schemas.openxmlformats.org/officeDocument/2006/relationships/tags" Target="../tags/tag776.xml" /><Relationship Id="rId13" Type="http://schemas.openxmlformats.org/officeDocument/2006/relationships/tags" Target="../tags/tag777.xml" /><Relationship Id="rId2" Type="http://schemas.openxmlformats.org/officeDocument/2006/relationships/tags" Target="../tags/tag766.xml" /><Relationship Id="rId3" Type="http://schemas.openxmlformats.org/officeDocument/2006/relationships/tags" Target="../tags/tag767.xml" /><Relationship Id="rId4" Type="http://schemas.openxmlformats.org/officeDocument/2006/relationships/tags" Target="../tags/tag768.xml" /><Relationship Id="rId5" Type="http://schemas.openxmlformats.org/officeDocument/2006/relationships/tags" Target="../tags/tag769.xml" /><Relationship Id="rId6" Type="http://schemas.openxmlformats.org/officeDocument/2006/relationships/tags" Target="../tags/tag770.xml" /><Relationship Id="rId7" Type="http://schemas.openxmlformats.org/officeDocument/2006/relationships/tags" Target="../tags/tag771.xml" /><Relationship Id="rId8" Type="http://schemas.openxmlformats.org/officeDocument/2006/relationships/tags" Target="../tags/tag772.xml" /><Relationship Id="rId9" Type="http://schemas.openxmlformats.org/officeDocument/2006/relationships/tags" Target="../tags/tag7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8.xml" /><Relationship Id="rId3" Type="http://schemas.openxmlformats.org/officeDocument/2006/relationships/tags" Target="../tags/tag779.xml" /><Relationship Id="rId4" Type="http://schemas.openxmlformats.org/officeDocument/2006/relationships/tags" Target="../tags/tag780.xml" /><Relationship Id="rId5" Type="http://schemas.openxmlformats.org/officeDocument/2006/relationships/tags" Target="../tags/tag781.xml" /><Relationship Id="rId6" Type="http://schemas.openxmlformats.org/officeDocument/2006/relationships/tags" Target="../tags/tag782.xml" /><Relationship Id="rId7" Type="http://schemas.openxmlformats.org/officeDocument/2006/relationships/tags" Target="../tags/tag783.xml" /><Relationship Id="rId8" Type="http://schemas.openxmlformats.org/officeDocument/2006/relationships/tags" Target="../tags/tag784.xml" /><Relationship Id="rId9" Type="http://schemas.openxmlformats.org/officeDocument/2006/relationships/tags" Target="../tags/tag7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86.xml" /><Relationship Id="rId3" Type="http://schemas.openxmlformats.org/officeDocument/2006/relationships/tags" Target="../tags/tag787.xml" /><Relationship Id="rId4" Type="http://schemas.openxmlformats.org/officeDocument/2006/relationships/tags" Target="../tags/tag7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7.xml" /><Relationship Id="rId11" Type="http://schemas.openxmlformats.org/officeDocument/2006/relationships/tags" Target="../tags/tag798.xml" /><Relationship Id="rId12" Type="http://schemas.openxmlformats.org/officeDocument/2006/relationships/tags" Target="../tags/tag799.xml" /><Relationship Id="rId13" Type="http://schemas.openxmlformats.org/officeDocument/2006/relationships/tags" Target="../tags/tag800.xml" /><Relationship Id="rId2" Type="http://schemas.openxmlformats.org/officeDocument/2006/relationships/tags" Target="../tags/tag789.xml" /><Relationship Id="rId3" Type="http://schemas.openxmlformats.org/officeDocument/2006/relationships/tags" Target="../tags/tag790.xml" /><Relationship Id="rId4" Type="http://schemas.openxmlformats.org/officeDocument/2006/relationships/tags" Target="../tags/tag791.xml" /><Relationship Id="rId5" Type="http://schemas.openxmlformats.org/officeDocument/2006/relationships/tags" Target="../tags/tag792.xml" /><Relationship Id="rId6" Type="http://schemas.openxmlformats.org/officeDocument/2006/relationships/tags" Target="../tags/tag793.xml" /><Relationship Id="rId7" Type="http://schemas.openxmlformats.org/officeDocument/2006/relationships/tags" Target="../tags/tag794.xml" /><Relationship Id="rId8" Type="http://schemas.openxmlformats.org/officeDocument/2006/relationships/tags" Target="../tags/tag795.xml" /><Relationship Id="rId9" Type="http://schemas.openxmlformats.org/officeDocument/2006/relationships/tags" Target="../tags/tag7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9.xml" /><Relationship Id="rId11" Type="http://schemas.openxmlformats.org/officeDocument/2006/relationships/tags" Target="../tags/tag810.xml" /><Relationship Id="rId12" Type="http://schemas.openxmlformats.org/officeDocument/2006/relationships/tags" Target="../tags/tag811.xml" /><Relationship Id="rId13" Type="http://schemas.openxmlformats.org/officeDocument/2006/relationships/tags" Target="../tags/tag812.xml" /><Relationship Id="rId2" Type="http://schemas.openxmlformats.org/officeDocument/2006/relationships/tags" Target="../tags/tag801.xml" /><Relationship Id="rId3" Type="http://schemas.openxmlformats.org/officeDocument/2006/relationships/tags" Target="../tags/tag802.xml" /><Relationship Id="rId4" Type="http://schemas.openxmlformats.org/officeDocument/2006/relationships/tags" Target="../tags/tag803.xml" /><Relationship Id="rId5" Type="http://schemas.openxmlformats.org/officeDocument/2006/relationships/tags" Target="../tags/tag804.xml" /><Relationship Id="rId6" Type="http://schemas.openxmlformats.org/officeDocument/2006/relationships/tags" Target="../tags/tag805.xml" /><Relationship Id="rId7" Type="http://schemas.openxmlformats.org/officeDocument/2006/relationships/tags" Target="../tags/tag806.xml" /><Relationship Id="rId8" Type="http://schemas.openxmlformats.org/officeDocument/2006/relationships/tags" Target="../tags/tag807.xml" /><Relationship Id="rId9" Type="http://schemas.openxmlformats.org/officeDocument/2006/relationships/tags" Target="../tags/tag8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13.xml" /><Relationship Id="rId3" Type="http://schemas.openxmlformats.org/officeDocument/2006/relationships/tags" Target="../tags/tag814.xml" /><Relationship Id="rId4" Type="http://schemas.openxmlformats.org/officeDocument/2006/relationships/tags" Target="../tags/tag815.xml" /><Relationship Id="rId5" Type="http://schemas.openxmlformats.org/officeDocument/2006/relationships/tags" Target="../tags/tag816.xml" /><Relationship Id="rId6" Type="http://schemas.openxmlformats.org/officeDocument/2006/relationships/tags" Target="../tags/tag817.xml" /><Relationship Id="rId7" Type="http://schemas.openxmlformats.org/officeDocument/2006/relationships/tags" Target="../tags/tag818.xml" /><Relationship Id="rId8" Type="http://schemas.openxmlformats.org/officeDocument/2006/relationships/tags" Target="../tags/tag819.xml" /><Relationship Id="rId9" Type="http://schemas.openxmlformats.org/officeDocument/2006/relationships/tags" Target="../tags/tag8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9.xml" /><Relationship Id="rId11" Type="http://schemas.openxmlformats.org/officeDocument/2006/relationships/tags" Target="../tags/tag830.xml" /><Relationship Id="rId12" Type="http://schemas.openxmlformats.org/officeDocument/2006/relationships/tags" Target="../tags/tag831.xml" /><Relationship Id="rId13" Type="http://schemas.openxmlformats.org/officeDocument/2006/relationships/tags" Target="../tags/tag832.xml" /><Relationship Id="rId2" Type="http://schemas.openxmlformats.org/officeDocument/2006/relationships/tags" Target="../tags/tag821.xml" /><Relationship Id="rId3" Type="http://schemas.openxmlformats.org/officeDocument/2006/relationships/tags" Target="../tags/tag822.xml" /><Relationship Id="rId4" Type="http://schemas.openxmlformats.org/officeDocument/2006/relationships/tags" Target="../tags/tag823.xml" /><Relationship Id="rId5" Type="http://schemas.openxmlformats.org/officeDocument/2006/relationships/tags" Target="../tags/tag824.xml" /><Relationship Id="rId6" Type="http://schemas.openxmlformats.org/officeDocument/2006/relationships/tags" Target="../tags/tag825.xml" /><Relationship Id="rId7" Type="http://schemas.openxmlformats.org/officeDocument/2006/relationships/tags" Target="../tags/tag826.xml" /><Relationship Id="rId8" Type="http://schemas.openxmlformats.org/officeDocument/2006/relationships/tags" Target="../tags/tag827.xml" /><Relationship Id="rId9" Type="http://schemas.openxmlformats.org/officeDocument/2006/relationships/tags" Target="../tags/tag8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2321011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事故调查与安全责任认定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XXX,xxx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作者：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事故调查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安全责任认定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事故调查与安全责任认定的关系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事故调查与安全责任认定的实践应用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总结与展望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事故调查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事故发生经过</a:t>
            </a:r>
            <a:endParaRPr lang="zh-CN" altLang="en-US"/>
          </a:p>
        </p:txBody>
      </p:sp>
      <p:sp>
        <p:nvSpPr>
          <p:cNvPr id="105175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75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76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76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事故经过详细描述，包括事故前兆、发生过程等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77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事故造成的影响和后果，包括人员伤亡、财产损失等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77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事故发生时间、地点、涉及人员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77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事故现场情况描述，包括现场环境、设备设施等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现场勘查情况</a:t>
            </a:r>
            <a:endParaRPr lang="zh-CN" altLang="en-US"/>
          </a:p>
        </p:txBody>
      </p:sp>
      <p:sp>
        <p:nvSpPr>
          <p:cNvPr id="10520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6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6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现场保护：确保事故现场不被破坏，以便后续调查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证据收集：收集与事故相关的证据，如照片、视频、证人证言等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0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8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8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9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9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事故分析：对事故原因进行分析，确定事故责任方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1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现场勘查：对事故现场进行详细勘查，包括事故车辆、人员、道路等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8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证据收集与鉴定</a:t>
            </a:r>
            <a:endParaRPr lang="zh-CN" altLang="en-US"/>
          </a:p>
        </p:txBody>
      </p:sp>
      <p:sp>
        <p:nvSpPr>
          <p:cNvPr id="105238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39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现场勘查：收集事故现场的物证、照片等证据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39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39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询问证人：对目击者、相关人员进行询问并记录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40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40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鉴定报告：对事故原因、责任等进行专业鉴定并出具报告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40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0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41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证据保管：确保证据的完整性和安全性，以便后续使用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事故原因分析</a:t>
            </a:r>
            <a:endParaRPr lang="zh-CN" altLang="en-US"/>
          </a:p>
        </p:txBody>
      </p:sp>
      <p:sp>
        <p:nvSpPr>
          <p:cNvPr id="105269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70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70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70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70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间接原因：管理缺陷、环境因素等对事故发生起到推动作用的因素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0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直接原因：设备故障、人为失误等导致事故发生的直接因素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1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根本原因：组织结构、文化背景等深层次原因，对事故发生起到根本性影响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71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预防措施：针对事故原因提出相应的预防措施，以避免类似事故再次发生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299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安全责任认定</a:t>
            </a:r>
            <a:endParaRPr lang="zh-CN" altLang="en-US"/>
          </a:p>
        </p:txBody>
      </p:sp>
      <p:sp>
        <p:nvSpPr>
          <p:cNvPr id="105300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3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责任主体确定</a:t>
            </a:r>
            <a:endParaRPr lang="zh-CN" altLang="en-US"/>
          </a:p>
        </p:txBody>
      </p:sp>
      <p:sp>
        <p:nvSpPr>
          <p:cNvPr id="105374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4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4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事故责任主体：直接责任人和间接责任人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74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4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5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责任主体确定依据：法律法规、合同约定、事实证据等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75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5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5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责任主体确定程序：调查取证、分析判断、认定结论等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75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6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6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责任主体确定的意义：明确责任归属，为事故处理提供依据，预防类似事故再次发生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4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责任范围划分</a:t>
            </a:r>
            <a:endParaRPr lang="zh-CN" altLang="en-US"/>
          </a:p>
        </p:txBody>
      </p:sp>
      <p:sp>
        <p:nvSpPr>
          <p:cNvPr id="10540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05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5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直接责任：对事故发生负有直接责任的人员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0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5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主要责任：对事故发生负有主要责任的人员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0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406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领导责任：对事故发生负有领导责任的人员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406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7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07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间接责任：对事故发生负有间接责任的人员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5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责任追究与处罚</a:t>
            </a:r>
            <a:endParaRPr lang="zh-CN" altLang="en-US"/>
          </a:p>
        </p:txBody>
      </p:sp>
      <p:sp>
        <p:nvSpPr>
          <p:cNvPr id="105436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36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36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36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436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处罚措施：根据事故严重程度和责任人过错程度，采取相应的处罚措施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37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责任追究：对事故责任人进行调查和追责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37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处罚依据：相关法律法规和规章制度作为处罚依据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37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处罚执行：确保处罚措施得到有效执行，以起到警示和预防作用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6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预防措施制定</a:t>
            </a:r>
            <a:endParaRPr lang="zh-CN" altLang="en-US"/>
          </a:p>
        </p:txBody>
      </p:sp>
      <p:sp>
        <p:nvSpPr>
          <p:cNvPr id="10546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6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事故原因分析：对事故原因进行深入调查和分析，找出根本原因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6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6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6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安全制度完善：完善安全管理制度，明确各级责任和义务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7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6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6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安全培训加强：加强员工安全培训，提高安全意识和操作技能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7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6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6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隐患排查治理：定期开展隐患排查治理工作，及时消除安全隐患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68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https://d.book118.com/266023210110010051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8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事故调查与安全责任认定</vt:lpstr>
      <vt:lpstr>目录</vt:lpstr>
      <vt:lpstr>单击添加章节标题</vt:lpstr>
      <vt:lpstr>事故调查</vt:lpstr>
      <vt:lpstr>事故发生经过</vt:lpstr>
      <vt:lpstr>现场勘查情况</vt:lpstr>
      <vt:lpstr>证据收集与鉴定</vt:lpstr>
      <vt:lpstr>事故原因分析</vt:lpstr>
      <vt:lpstr>安全责任认定</vt:lpstr>
      <vt:lpstr>责任主体确定</vt:lpstr>
      <vt:lpstr>责任范围划分</vt:lpstr>
      <vt:lpstr>责任追究与处罚</vt:lpstr>
      <vt:lpstr>预防措施制定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2024-09-17T04:41:55.036</cp:lastPrinted>
  <dcterms:created xsi:type="dcterms:W3CDTF">2024-09-16T20:41:55Z</dcterms:created>
  <dcterms:modified xsi:type="dcterms:W3CDTF">2024-09-16T20:41:58Z</dcterms:modified>
</cp:coreProperties>
</file>