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1F45A-38C2-43E7-83FB-A7DFC8541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B6866-A6CA-4406-872F-309A3A6CD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05FC3-E832-4AC3-B753-CCD47D64C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80AED-2E76-499B-9673-874C452F9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63EC1A-5BD9-422A-B007-EF35DF13C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5FC867-94D6-4919-9F12-1E594C810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412EBB-5D93-43B3-A36D-F423B7F6A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127B2-9874-47C2-B7CF-3B7B04E8A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9F2FE5-820A-4621-8113-5AC7C9A65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239D0-C4DC-4492-B2F5-DE56D3B33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952B7-8F10-4515-AD30-EC3CEC66A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2324313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设计模式构造者模式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构造者模式概述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构造者模式的核心概念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构造者模式的实现方式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构造者模式的优缺点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构造者模式的实际应用案例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构造者模式概述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52" r="292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37" r="336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252" r="292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构造者模式是一种创建型设计模式，它提供了一种构建对象的最佳方式。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构造者模式提供了一种创建对象的最佳方式。这种类型的设计模式属于创建型模式，它提供了一种创建对象的最佳方式。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需要创建复杂的对象时，构造者模式提供了一种构建对象的最佳方式。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需要提供一种构建对象的最佳方式时，构造者模式提供了一种构建对象的最佳方式。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需要提供一种构建对象的最佳方式时，构造者模式提供了一种构建对象的最佳方式。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468" b="124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构造者模式与工厂模式都关注对象的创建，但工厂模式更关注对象的类型，而构造者模式更关注对象的构建过程。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构造者模式与原型模式都涉及到对象的复制，但构造者模式更关注构建新对象的过程，而原型模式更关注已有对象的复制。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与其他设计模式的比较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与原型模式的比较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与工厂模式的比较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构造者模式的核心概念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创建型设计模式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构造者模式是一种创建型设计模式，它提供了一种构建对象的最佳实践。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它属于一种创建型模式，提供了一种创建对象的最佳方式。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它提供了一种构建对象的最佳实践，通过将一个复杂对象的构建与其表示分离，使得同样的构建过程可以创建不同的表示。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它提供了一种创建对象的最佳实践，通过逐步构建对象，将对象的构建过程分解为一系列的步骤，使得每个步骤都只关注一个特定的部分。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它提供了一种创建对象的最佳实践，通过将对象构建的逻辑封装在专门的类中，使得其他类可以更加方便地使用这些逻辑来构建对象。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6927891" y="1290438"/>
            <a:ext cx="4828525" cy="4828525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5396305" y="4914086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39437" y="5154753"/>
            <a:ext cx="610142" cy="610142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构造者模式提供了一种构建对象的最佳实践，通过将一个复杂对象的构建与其表示分离，使得同样的构建过程可以创建不同的表示。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对象构建的最佳实践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构造者模式提供了一种逐步构建对象的最佳实践，通过将一个复杂对象的构建过程分解为一系列的步骤，使得每个步骤都只关注一个特定的部分。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它提供了一种逐步构建对象的最佳实践，通过将对象构建的逻辑封装在专门的类中，使得其他类可以更加方便地使用这些逻辑来构建对象。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它提供了一种逐步构建对象的最佳实践，通过将对象构建的逻辑封装在专门的类中，使得这些逻辑可以在不同的场景下重复使用，提高了代码的可重用性。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725" r="15725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逐步构建对象的最佳实践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构造者模式的实现方式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使用Builder模式实现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创建一个抽象的建造者（Builder）接口，定义了构建对象的步骤。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实现建造者接口的具体类，实现每个步骤的具体逻辑。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创建一个指挥者（Director）类，负责按照顺序调用建造者接口的具体类。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客户端代码通过指挥者类来构建对象，无需关心对象的具体构建过程。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https://d.book118.com/266023243134010050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2024-09-15T21:46:59.888</cp:lastPrinted>
  <dcterms:created xsi:type="dcterms:W3CDTF">2024-09-15T13:46:59Z</dcterms:created>
  <dcterms:modified xsi:type="dcterms:W3CDTF">2024-09-15T13:47:01Z</dcterms:modified>
</cp:coreProperties>
</file>