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23B93-7CFB-488D-BC8C-63C26BDB7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909EE-DAB3-4247-96AE-2CF01B6AF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C9BCC-978A-4EA1-8B35-2742C1C60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8EA21-F3B2-4C1D-99D7-D97BDAF09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09C0A-2D8F-4257-BB66-C97447538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C913B-DC61-429A-8FB5-9F13E830B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02A4F2-F64F-4FC2-8595-2DB12B3E7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C664B-8137-4BB6-815B-7F6934B8C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D0C5C-A590-40E1-B182-3ABCB6470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4D4A4-2E11-45AC-A37E-8946CD0FA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7FF72-A70A-479F-80F4-A9B112B82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25052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幼儿园预防诺如病毒ppt免费下载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诺如病毒概述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幼儿园预防诺如病毒感染措施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诺如病毒感染应急处理措施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家长与幼儿预防诺如病毒感染注意事项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幼儿园预防诺如病毒感染宣传教育活动方案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诺如病毒概述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诺如病毒是一种引起急性胃肠炎的病毒，属于杯状病毒科。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诺如病毒具有高度传染性和快速传播的特点，是全球范围内最常见的病毒性胃肠炎病原之一。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诺如病毒主要通过粪-口途径传播，也可通过接触污染物体表面传播。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诺如病毒定义与特点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09" b="110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感染者粪便或呕吐物中的诺如病毒污染水源、食物或物体表面，可导致他人感染。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感染者接触被诺如病毒污染的物体表面后，再接触口、鼻、眼等黏膜部位，也可能导致感染。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诺如病毒传播途径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接触污染物体表面传播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粪-口途径传播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77" b="107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019" b="160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诺如病毒危害性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急性胃肠炎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感染诺如病毒后可引起急性胃肠炎，出现恶心、呕吐、腹痛、腹泻、发热等症状。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脱水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频繁呕吐和腹泻可能导致脱水，对婴幼儿和老年人等高危人群可能造成严重后果。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传播速度快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诺如病毒传播速度快，范围广，一旦爆发，很容易引起社会恐慌，对社会稳定和经济发展造成不良影响。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幼儿园预防诺如病毒感染措施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避免用手触摸口鼻眼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教育幼儿不要用手触摸口鼻眼等部位，以减少病毒进入体内的机会。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教育幼儿保持衣物、床单等个人物品的清洁和卫生。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教育幼儿养成勤洗手的好习惯，尤其在饭前便后、外出归来等情况下。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加强幼儿个人卫生习惯培养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定期对幼儿进行健康检查，包括体温、呼吸、心率等指标的监测。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一旦发现幼儿出现呕吐、腹泻等异常症状，应及时就医并隔离治疗。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及时发现异常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708" b="5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对幼儿的健康检查情况进行详细记录，以便及时发现和处理问题。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做好记录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定期开展幼儿健康检查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定期消毒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做好清洁工作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做好幼儿园环境卫生工作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8180" b="818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297" r="1629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经常开窗通风，保持室内空气流通。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对幼儿园内的玩具、餐具、桌椅等物品进行定期消毒，以杀灭病毒。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对幼儿园内的垃圾进行分类处理，避免病毒传播。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保持幼儿园内的环境卫生整洁，减少病毒滋生的机会。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https://d.book118.com/266025052004010033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2024-09-01T10:04:43.929</cp:lastPrinted>
  <dcterms:created xsi:type="dcterms:W3CDTF">2024-09-01T02:04:43Z</dcterms:created>
  <dcterms:modified xsi:type="dcterms:W3CDTF">2024-09-01T02:04:46Z</dcterms:modified>
</cp:coreProperties>
</file>