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08EFC-1666-40AD-90FC-18F410E58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0CEE2-12A3-4D65-8D0A-4D182EAD1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E6CFD-C942-4F07-AB78-4EDEEA399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91591E-1131-42E5-B844-4B5BEB7AB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84EA80-8D10-4180-B185-354800566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8F6FF1-3096-449A-BC33-68E8E37F6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77E556-3DD3-4EDF-AF64-7840D4726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BD6B7-5F8A-40FA-B275-2884A5028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F3DA10-3650-495E-B6DE-CBE9FE94F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95CC3-A9BB-44D8-9F4E-9DB5AD3F4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90150-34AB-43D5-B8DC-D67938A69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03002505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职业能力之合作力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合作力概念及重要性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领导力与团队协作关系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信任建立与维护在合作中重要性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冲突管理与协商解决问题能力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跨文化交流与国际化视野拓展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合作力概念及重要性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合作力是指个人或团队在共同目标下，通过有效沟通、协作和互助，实现资源共享、优势互补，从而达成共同目标的能力。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合作力涵盖了信任、沟通、协调、互助等多个方面，强调团队成员间的相互信任、尊重和支持，以及共同承担责任和分享成果的精神。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合作力定义与内涵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合作力内涵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合作力定义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通过合作，团队成员可以共享资源、知识和经验，减少重复劳动，从而提高工作效率。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93" r="29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不同背景和专长的团队成员通过合作，可以产生新的想法和解决方案，推动团队的创新和发展。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合作过程中，团队成员间的相互信任和支持有助于增强团队凝聚力，提高团队的士气和战斗力。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合作力在职场中的意义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具备良好的合作力有助于个人在职场中建立良好的人际关系，获得更多的发展机会和资源。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3833" r="383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个人职业发展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合作力强的团队能够更好地协同工作，实现资源共享和优势互补，从而提高团队整体绩效。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团队绩效提升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通过提升合作力，组织可以更好地整合内部资源，形成合力，推动组织目标的实现。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组织目标实现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提升合作力的价值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通过组织团建活动，增强团队凝聚力和协作精神。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有效沟通原则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保持沟通畅通，及时反馈工作进展和问题，确保团队协作顺利进行。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互相信任原则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团队成员间应建立信任关系，相互支持，共同面对挑战。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目标一致原则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团队成员应共同明确并致力于实现团队目标。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分工协作原则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根据成员特长和优势，合理分配任务，确保工作高效进行。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保持开放心态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尊重他人观点，保持开放心态，愿意接纳不同意见。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明确沟通目的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在沟通前明确目的和预期结果，确保沟通有的放矢。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用词准确简洁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使用清晰、简洁的语言表达观点，避免模糊不清或产生歧义。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非语言沟通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注意肢体语言和面部表情等非语言信号，以增强沟通效果。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及时反馈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对沟通结果进行及时反馈，确保双方理解一致，避免误解和冲突。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998" b="399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6449" r="644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390" r="163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倾听与表达在沟通中作用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认真倾听他人观点，理解对方需求和感受，有助于建立信任和促进良好关系。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用准确、简洁的语言表达自己的观点和想法，使对方易于理解。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在沟通过程中保持情绪稳定，避免情绪失控对沟通造成负面影响。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尊重他人的观点和感受，不轻易打断或贬低对方，营造和谐的沟通氛围。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倾听的重要性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表达清晰明确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情绪管理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尊重他人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领导力与团队协作关系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领导力在团队协作中作用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目标设定与方向指引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领导者为团队设定明确目标，提供方向指引，确保团队成员共同努力实现目标。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资源整合与协调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领导者负责整合内外部资源，协调团队成员之间的工作，确保团队协作顺畅进行。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激励与鼓舞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领导者通过激励和鼓舞团队成员，提高团队士气和凝聚力，促进团队更好地发挥潜能。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鼓励团队成员参与决策，注重团队沟通和协商，有助于提高团队成员的积极性和参与度。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民主式领导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领导者对团队成员进行明确指导和监督，适用于紧急或复杂任务，但可能导致团队成员缺乏自主性和创新性。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指令式领导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给予团队成员高度自主权，领导者较少干预，有助于培养团队成员的自主性和创新性，但可能导致目标不明确或团队协作混乱。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放任式领导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不同领导风格对团队协作影响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https://d.book118.com/266030025051010055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2024-09-22T18:46:14.229</cp:lastPrinted>
  <dcterms:created xsi:type="dcterms:W3CDTF">2024-09-22T10:46:14Z</dcterms:created>
  <dcterms:modified xsi:type="dcterms:W3CDTF">2024-09-22T10:46:16Z</dcterms:modified>
</cp:coreProperties>
</file>