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EFAD28-B624-451E-B6C3-48E9599BB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733BDD-6BE9-4E09-B499-1510B500A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87041E-8BFD-4A8D-802E-428A0C2AA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2A65A0-3F12-451E-8B4B-3D7610268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F9C7C1-D115-4BB9-9FE5-A5D6C46FB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D4DC5A-0328-4C03-A7F7-55ED9ED57F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D4CB5E-3C7C-4287-8512-574848006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7E7311-1794-4FA8-AC3F-E4C737D16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6BF3A4-D47A-4820-93A8-81976A12E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293AC-057C-43EB-B8DD-C8C86E42A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B8DE69-B876-41B2-94D9-16265BA16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6030123234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孕产妇精神健康产后抑郁和焦虑的防治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孕产妇精神健康状况分析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产后抑郁和焦虑的识别与评估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产后抑郁和焦虑的预防措施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治疗方法及效果评价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孕产妇精神健康教育与宣传普及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208" b="10208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083" r="408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提高对孕产妇精神健康问题的认识，强调其重要性和紧迫性。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明确产后抑郁和焦虑对母婴健康的负面影响，提出相应的防治策略。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促进医疗卫生机构和家庭对孕产妇精神健康的关注和支持。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产后抑郁和焦虑是指孕产妇在分娩后出现的一系列以情绪低落、缺乏活力、焦虑、紧张或暴躁为主要表现的心理障碍。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产后抑郁和焦虑不仅影响孕产妇的身心健康，还可能导致母婴关系紧张、影响婴儿发育、甚至引发严重的自杀倾向。此外，这些问题还可能对家庭和社会造成长期负面影响，如家庭关系破裂、工作能力下降等。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产后抑郁和焦虑的定义与危害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孕产妇精神健康状况分析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孕产妇精神健康问题日益突出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随着社会压力和生活节奏的加快，孕产妇精神健康问题越来越受到关注，产后抑郁和焦虑的发病率逐年上升。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精神健康问题对母婴健康的影响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孕产妇的精神健康问题不仅影响自身身心健康，还会对胎儿和新生儿的生长发育、情感发展等方面产生不良影响。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178" r="2617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孕产妇精神健康现状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产后生理变化，如激素水平波动、睡眠不足等，可能导致情绪和心理的不稳定，进而诱发抑郁和焦虑。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生物因素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孕产妇对母亲角色的不适应、对育儿的焦虑、家庭关系紧张等心理因素，也是导致产后抑郁和焦虑的重要原因。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心理因素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583" r="11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542" r="10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工作压力、经济压力、孕产期的生活和工作环境等社会因素，也可能对孕产妇的精神健康状况产生影响。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产后抑郁和焦虑的发病原因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家庭氛围和家人对孕产妇的支持程度，对其精神健康状况具有重要影响。良好的家庭支持有助于缓解孕产妇的精神压力，降低抑郁和焦虑的风险。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个体差异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不同孕产妇对精神压力的承受能力和应对方式存在差异，可能导致不同程度的抑郁和焦虑症状。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社会对孕产妇的关注和支持程度、孕产期的医疗保健服务等因素，也会对孕产妇的精神健康状况产生影响。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产后抑郁和焦虑的识别与评估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产妇持续感到沮丧、悲伤、空虚或绝望，可能伴有哭泣或情感麻木。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情绪低落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5" r="1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缺乏活力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792" r="11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焦虑或紧张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083" r="8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产妇感到疲倦、无力，对日常活动失去兴趣或活力。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产妇感到不安、紧张、担心或害怕，可能伴有心悸、呼吸急促等身体症状。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临床表现及识别方法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产妇可能出现失眠、早醒或嗜睡等睡眠问题。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292" r="152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睡眠障碍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产妇可能出现食欲不振或暴饮暴食等饮食问题。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食欲改变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产妇可能感到思维迟缓、记忆力减退或难以集中注意力。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注意力难以集中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临床表现及识别方法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产妇可能对自己产生负面评价，感到无助、无望或无价值。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自我负面评价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产妇可能出现自伤或自杀的念头或行为。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自伤或自杀念头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临床表现及识别方法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一种常用的自评量表，用于评估产妇的抑郁症状。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爱丁堡产后抑郁量表（EPDS）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一种他评量表，由医生或专业人员进行评估，用于确定抑郁症状的严重程度。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汉密尔顿抑郁量表（HAMD）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一种自评量表，用于评估产妇的焦虑症状。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焦虑自评量表（SAS）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一种自评量表，包含多个症状维度，可用于评估产妇的心理健康状况。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症状自评量表（SCL-90）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评估工具与标准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初步筛查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详细评估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辅助检查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诊断确定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诊断流程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通过问诊、观察或自评量表等方式进行初步筛查，确定是否存在抑郁或焦虑症状。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根据需要可进行相关的辅助检查，如血液检查、脑电图等，以排除其他可能的器质性疾病。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对初步筛查阳性的产妇进行详细的精神检查和心理评估，了解症状的性质、严重程度和持续时间等。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根据评估结果和诊断标准，确定产妇是否患有产后抑郁或焦虑症，并制定相应的治疗方案。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产后抑郁和焦虑的预防措施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https://d.book118.com/266030123234010101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2024-09-26T15:10:53.492</cp:lastPrinted>
  <dcterms:created xsi:type="dcterms:W3CDTF">2024-09-26T07:10:53Z</dcterms:created>
  <dcterms:modified xsi:type="dcterms:W3CDTF">2024-09-26T07:10:55Z</dcterms:modified>
</cp:coreProperties>
</file>