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614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3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20DF7-0A6E-4CF2-B26A-C435E6838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D724A-17D9-4A70-9C96-AA543FB98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D72C8-061A-42CA-8917-23C00966E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8B900-5625-44C1-9A79-F8C334A41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672C38-A412-4BD7-8B33-A96390217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6D86F0-CE17-4E0E-8C66-B8BC39351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88E393-601B-4E10-9D0B-F704DB26F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8AF4A-D687-43B0-97EC-C58CC1277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1810D-52E9-4BDC-ABEB-6A57C440A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E0DFD-06D1-4961-B8CE-2857C22AC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31E7B-0135-4C4F-8523-A2015485B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604" r:id="rId2"/>
    <p:sldLayoutId id="2147487605" r:id="rId3"/>
    <p:sldLayoutId id="2147487606" r:id="rId4"/>
    <p:sldLayoutId id="2147487607" r:id="rId5"/>
    <p:sldLayoutId id="2147487608" r:id="rId6"/>
    <p:sldLayoutId id="2147487609" r:id="rId7"/>
    <p:sldLayoutId id="2147487610" r:id="rId8"/>
    <p:sldLayoutId id="2147487611" r:id="rId9"/>
    <p:sldLayoutId id="2147487612" r:id="rId10"/>
    <p:sldLayoutId id="214748761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3101112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商业计划书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商业计划书概述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商业计划书的市场分析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商业计划书的商业模式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商业计划书的管理团队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商业计划书的财务预测与融资需求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商业计划书的执行摘要与附件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商业计划书概述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https://d.book118.com/266031011120010032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0">
      <vt:lpstr>Arial</vt:lpstr>
      <vt:lpstr>Calibri</vt:lpstr>
      <vt:lpstr>MiSans</vt:lpstr>
      <vt:lpstr>Wingdings</vt:lpstr>
      <vt:lpstr>Calibri Light</vt:lpstr>
      <vt:lpstr>Office Theme</vt:lpstr>
      <vt:lpstr>商业计划书</vt:lpstr>
      <vt:lpstr>目录</vt:lpstr>
      <vt:lpstr>商业计划书概述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2024-08-31T14:08:53.639</cp:lastPrinted>
  <dcterms:created xsi:type="dcterms:W3CDTF">2024-08-31T06:08:53Z</dcterms:created>
  <dcterms:modified xsi:type="dcterms:W3CDTF">2024-08-31T06:08:56Z</dcterms:modified>
</cp:coreProperties>
</file>