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3E9E5-6E30-493F-B370-7AA1638B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97FF6-99A2-48D8-8EE1-C77A5A16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2304A-15CC-497F-AEEF-9AA73C70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064D0-FC1B-4336-9CD6-BD354E38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C52BE-DDE4-45F5-963C-626DCA4F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D2008-8815-445E-A332-B5F6A906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3897D-49D5-4397-8B20-537F6A03D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4182E-E297-4923-BAED-F3F7E517A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46F4C-CE3F-457A-9D55-8C8BF80B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D6A61-CD75-4920-8BB5-DA2F087D1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3B323-FD3E-47B6-AFB2-280730D7C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1022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学校人事工作总结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本学期人事工作回顾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取得的成绩与亮点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总结学校人事工作成果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通过对过去一段时间内学校人事工作的全面梳理和总结，展示所取得的成果和进步。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深入剖析学校人事工作中存在的问题和不足，为改进和提升提供有针对性的建议。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明确未来发展方向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结合学校发展战略和实际需求，提出学校人事工作的未来发展方向和目标。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包括人事制度、招聘、培训、考核、薪酬等方面的政策和实践。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学校人事工作整体情况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突出展示在人事工作中取得的重大成果和突破，如优秀人才引进、师资队伍建设等。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客观分析学校人事工作中存在的问题和不足，如招聘流程繁琐、考核机制不完善等。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结合学校发展战略和实际需求，提出学校人事工作的未来发展规划和重点任务。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本学期人事工作回顾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根据学校发展需要和各部门人员需求，制定了详细的招聘计划，明确了招聘岗位、人数和招聘标准。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通过校园招聘、社会招聘、内部推荐等多种渠道，广泛吸引优秀人才前来应聘。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招聘渠道拓展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组织专业面试官对应聘者进行面试和评估，确保招聘到的人员符合岗位要求和学校文化。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面试与评估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对通过面试的应聘者进行背景调查、体检等程序后，办理录用手续并安排入职培训。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录用与入职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招聘与录用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75" r="182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通过对员工进行调查和访谈，了解员工的培训需求和职业发展意愿。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根据员工需求和学校发展战略，制定了针对不同岗位和层级的培训计划。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组织内外部讲师开展培训课程，并对培训过程进行监督和管理，确保培训效果达到预期目标。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通过考试、问卷调查等方式对培训效果进行评估，为后续培训提供参考和改进方向。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根据学校发展战略和市场行情，设计了具有竞争力的薪酬体系，包括基本工资、绩效工资、奖金等。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5" b="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制定了完善的福利政策，包括五险一金、带薪年假、节日福利等，提高员工满意度和归属感。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福利政策制定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建立了薪酬调整机制，根据员工绩效表现和市场变化对薪酬进行适时调整，保持薪酬体系的动态平衡。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薪酬调整机制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建立了多种员工沟通渠道，如员工座谈会、意见箱等，及时了解员工心声和建议。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员工沟通渠道建立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劳动争议处理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通过组织员工活动、庆祝生日等方式，增进员工之间的感情和团队凝聚力。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协助处理员工之间的劳动争议和纠纷，维护良好的劳动关系和校园和谐稳定。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员工关系维护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取得的成绩与亮点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通过简化招聘流程、提高招聘流程的透明度和效率，减少了招聘周期，提高了招聘效率。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积极开拓线上、线下多种招聘渠道，提高了招聘的覆盖面和精准度，吸引了更多优秀人才。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加强对候选人的筛选和评估，提高了招聘的准确性和匹配度，确保了新员工的素质和能力。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招聘质量提升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招聘效率提升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增加了多种培训课程和形式，包括在线课程、面授课程、实践训练等，满足了员工多样化的学习需求。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通过对员工和岗位的培训需求进行深入分析，制定了更加贴合实际的培训计划。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建立了完善的培训效果评估机制，对培训效果进行跟踪和评估，不断改进和优化培训内容和形式。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708" r="31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708" r="31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培训体系完善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根据市场变化和学校实际情况，对薪酬体系进行了合理调整，提高了薪酬的公平性和竞争力。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薪酬体系调整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增加了多项员工福利待遇，如健康保险、子女教育等，提高了员工的生活品质和归属感。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加强了对薪酬政策的宣传和解释，提高了薪酬的透明度和员工对薪酬的满意度。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薪酬透明化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薪酬福利优化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工作环境改善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积极改善员工的工作环境和条件，如提供舒适的办公设施、营造良好的工作氛围等，提高了员工的工作效率和满意度。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员工发展机会增加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鼓励员工参加各种培训和学习机会，提供更多的职业发展机会和空间，激发了员工的工作积极性和创造力。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通过定期开展员工座谈会、心理健康讲座等活动，加强对员工的关怀和帮助，提高了员工的归属感和凝聚力。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招聘过程中的信息不透明，导致应聘者和学校之间的信息不对称，增加了招聘的难度和不确定性。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招聘流程不规范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缺乏标准化的招聘流程，导致招聘过程中存在诸多不必要的环节和繁琐的手续。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招聘周期长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由于流程繁琐，招聘周期往往较长，影响了学校的用人计划和效率。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招聘流程繁琐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https://d.book118.com/266031022220010045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2024-09-14T18:48:48.966</cp:lastPrinted>
  <dcterms:created xsi:type="dcterms:W3CDTF">2024-09-14T10:48:48Z</dcterms:created>
  <dcterms:modified xsi:type="dcterms:W3CDTF">2024-09-14T10:48:51Z</dcterms:modified>
</cp:coreProperties>
</file>