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1DAF2-733E-4FD2-B6DA-A8C13DC23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BA904-472B-40A5-A26B-B59B9E4E6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45B2D-7D36-4D21-A0FD-EBAB3D69E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5D068-C70F-4359-80EF-D2C8BF68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7E8F4-54FA-4478-BE97-E5BFFCA83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02BB3-CF28-4755-8807-9ED367F0D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37CB6-1F81-4A40-BB4F-AFFDD485E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58A1B-1E2A-416D-9BA0-11325ED41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7BCBE-E009-4EC9-9630-DD5D5E69C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B910E-F18E-4260-BF8E-60F9EEB66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9A3FA-0850-41F3-A9F9-C0E1D326A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31050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社交媒体行业的人才培养与激励机制研究与实践案例分析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社交媒体行业快速发展，成为数字经济重要组成部分。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人才培养与激励机制是社交媒体行业持续发展的关键。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本研究旨在探讨社交媒体行业人才培养与激励机制的现状、问题及发展趋势，为行业可持续发展提供理论支持和实践指导。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人才是社交媒体行业发展的核心驱动力。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社交媒体用户规模持续增长，市场潜力巨大。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社交媒体行业竞争激烈，企业需要不断提升自身竞争力以应对市场变化。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社交媒体行业现状及发展趋势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社交媒体行业技术创新不断涌现，如人工智能、大数据等技术的应用推动行业发展。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未来社交媒体行业将更加注重用户体验和内容创新，同时加强与其他行业的融合与合作，拓展业务领域和市场空间。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https://d.book118.com/266031050013010100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2024-09-23T20:58:49.664</cp:lastPrinted>
  <dcterms:created xsi:type="dcterms:W3CDTF">2024-09-23T12:58:49Z</dcterms:created>
  <dcterms:modified xsi:type="dcterms:W3CDTF">2024-09-23T12:58:51Z</dcterms:modified>
</cp:coreProperties>
</file>