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8914E-D17A-4C8F-BD16-3845E865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B6EB7-0BE2-44CE-B35A-8D2B1537D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B3250-65B0-441D-9529-B5AF30B63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50981-F91E-49BA-8B7E-946E828B3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5C224C-AA07-44E0-BF73-35A160C3B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0E271-B31A-45C1-9592-45BBAA27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97E13-5974-48D9-A84B-98D75C8D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E29E4-3E10-4EB7-9D36-49BEECB9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F4D9C-EA7D-4DD5-9690-55CB79AD8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05502-A66A-436C-8BB6-6874383E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3D153-23ED-4A5B-BFD0-C17115DD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31231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急救培训行业项目风险管理方案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合作交流与政策支持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项目风险管理是指在项目执行过程中，识别、评估、应对和监控潜在风险，以确保项目目标实现的过程。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在急救培训行业，项目风险管理至关重要。由于培训涉及生命安全，任何风险都可能导致严重后果。通过有效的风险管理，可以降低潜在风险对项目的影响，提高项目成功率。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监控风险变化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885" r="148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6198" r="61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在项目开始阶段，通过全面分析，识别可能对项目造成不利影响的潜在风险。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对识别出的风险进行量化评估，确定其可能性和影响程度，以便优先处理高风险因素。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针对不同类型的风险，制定相应的应对措施，如预防、减轻、转移或接受风险。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在项目执行过程中，持续监控风险的变化情况，及时调整风险管理策略。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高专业性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多变性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急救培训行业特点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急救培训需要具备专业的医学知识和技能，培训人员需经过严格筛选和培训。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不同场景和情况下，急救措施可能有所不同，要求培训人员具备灵活应变的能力。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由于培训涉及紧急情况下的救治技能，一旦操作不当可能导致严重后果，甚至危及生命。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急救培训行业承担着培养合格急救人员的社会责任，对于提高公众急救意识和技能水平具有重要意义。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通过多轮匿名征询专家意见，对风险进行识别和预测。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组织专家团队，通过自由讨论的方式，集思广益，识别项目潜在的风险。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对项目的优势、劣势、机会和威胁进行深入分析，从而识别出项目的风险。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根据风险的概率、影响程度、可控性等因素，制定风险评估标准。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收集项目相关信息，识别潜在风险，对风险进行评估和分级，制定相应的应对措施。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人力、物力、财力等资源不足或调配不当对项目的影响。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市场需求变化、竞争态势等因素对项目的影响。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技术更新迭代、技术难度等因素对项目的影响。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管理风险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项目管理团队经验不足、沟通不畅等因素对项目的影响。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法律法规变化、合同纠纷等因素对项目的影响。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关键风险因子分析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风险应对策略制定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对所有参与急救培训的人员进行安全培训和教育，提高他们的安全意识和风险防范能力。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风险评估和预测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设备维护和检查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在项目开始前，进行全面的风险评估和预测，识别潜在的风险因素，并制定相应的预防措施。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定期对急救培训所需的设备进行检查和维护，确保设备的正常运行和安全使用。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紧急联系人制度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建立紧急联系人制度，确保在发生紧急情况时能够及时联系到相关人员并采取应对措施。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针对可能发生的紧急情况，制定相应的应急预案，明确应对措施和责任人。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应急演练和培训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定期组织应急演练和培训，提高人员的应急响应能力和协作配合能力。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https://d.book118.com/266031231225010044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2024-09-13T10:24:06.760</cp:lastPrinted>
  <dcterms:created xsi:type="dcterms:W3CDTF">2024-09-13T02:24:06Z</dcterms:created>
  <dcterms:modified xsi:type="dcterms:W3CDTF">2024-09-13T02:24:09Z</dcterms:modified>
</cp:coreProperties>
</file>