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F5F7B-466D-4C23-9A0F-86BD3A42A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F4EA3-7CD3-4CC9-869E-5A0307EC6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E54E4-8EA7-4355-89AA-46592D708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8DDF7-0DAB-42FF-A793-1A4029955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E0626A-AB8B-4526-A560-17F465D94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490BE2-4FF0-4DAE-985B-CC81D8B81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F03963-CBB2-4929-9F44-4DB53E7E9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AEA64-623A-489B-85EA-4024CDDEC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870DC-0774-4C7E-A2C4-FE8608E1D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74B2C-4E91-41AF-895C-6FCFEE7AE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638CE-3DED-462B-813C-366B8B070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33211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互联网加智慧旅游大数据应用建设方案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大数据技术在智慧旅游中应用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智慧旅游服务体系建设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智慧旅游监管与决策支持系统构建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互联网+背景下智慧旅游产业链协同发展策略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项目实施计划、预算与风险管理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200" b="82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57" b="25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10" b="184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智慧旅游发展现状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信息化水平提升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随着信息技术在旅游业的广泛应用，智慧旅游已经成为行业发展的重要趋势，旅游信息化水平不断提升。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大数据技术在旅游行业的应用，使得旅游管理部门和企业能够基于数据做出更科学的决策，提升运营效率。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服务质量改善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通过智能化手段，旅游服务质量和游客体验得到显著改善，如智能导游、个性化推荐等。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互联网+时代为智慧旅游提供了更广阔的发展空间，如云计算、物联网、人工智能等新技术的融合应用，将推动智慧旅游向更高层次发展。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互联网+时代也带来了诸多挑战，如数据安全、隐私保护、技术更新等问题需要妥善解决。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互联网+时代下的机遇与挑战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目标：本项目旨在构建一个基于互联网+的智慧旅游大数据应用平台，整合旅游资源，提升旅游服务质量和游客体验，推动旅游业创新发展。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预期成果：通过本项目的实施，预期实现以下成果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构建一个智慧旅游大数据中心，实现旅游数据的集中管理和分析。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开发一套智慧旅游应用系统，提供个性化的旅游服务推荐和智能化的旅游管理功能。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提升旅游行业的整体服务水平和游客满意度，促进旅游业持续发展。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大数据技术在智慧旅游中应用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包括旅游网站、社交媒体、移动应用、物联网设备等。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793" r="1279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采用数据清洗、去重、标准化等预处理技术，确保数据质量和一致性。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采用分布式存储技术，如Hadoop、Spark等，实现海量数据存储和高效处理。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数据来源及整合策略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运用关联规则挖掘、聚类分析、分类预测等方法，发现旅游数据中的潜在规律和趋势。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50" r="10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通过统计分析、可视化分析等手段，揭示旅游现象背后的本质和影响因素。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构建旅游需求预测、游客行为预测等模型，为旅游企业和政府部门提供决策支持。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预测模型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通过准确率、召回率、满意度等指标，评估推荐系统的性能和效果，不断优化推荐算法和模型。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推荐算法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采用协同过滤、内容推荐、混合推荐等算法，实现个性化旅游推荐服务。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推荐场景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针对不同场景和需求，设计酒店推荐、景点推荐、餐饮推荐等个性化推荐服务。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个性化推荐系统设计与实现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智慧旅游服务体系建设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综合性服务平台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整合旅游资源，提供酒店预订、门票购买、交通出行等一站式服务。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基于用户历史行为和偏好，构建个性化旅游推荐算法，为用户提供定制化的旅游建议。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多终端适配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支持PC、手机APP、微信小程序等多终端访问，满足用户不同场景下的使用需求。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一站式服务平台搭建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利用AR、VR等技术，提供景区线上导览服务，让游客足不出户即可游览名胜古迹。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线上导览服务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结合线上服务平台，提供线下导游服务、旅游纪念品购买等增值服务，提升游客旅游体验。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线下体验提升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引入社交元素，让游客在旅游过程中结交新朋友，分享旅行见闻，增加旅游趣味性。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社交互动功能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线上线下融合服务模式创新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关注特殊群体需求，提供无障碍旅游服务设施和信息支持，让旅游更加人性化。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建立快速响应的投诉处理机制，及时处理游客投诉，提高游客满意度。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收集游客行为数据，分析游客需求和行为特征，为优化旅游服务提供依据。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提供多语种服务支持，满足不同国家和地区游客的语言需求。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投诉处理机制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旅游大数据分析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多语种服务支持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无障碍旅游服务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游客体验优化举措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智慧旅游监管与决策支持系统构建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https://d.book118.com/266033211132010042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2024-09-10T01:31:12.418</cp:lastPrinted>
  <dcterms:created xsi:type="dcterms:W3CDTF">2024-09-09T17:31:12Z</dcterms:created>
  <dcterms:modified xsi:type="dcterms:W3CDTF">2024-09-09T17:31:14Z</dcterms:modified>
</cp:coreProperties>
</file>