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219897-09D7-4063-B161-EEB17B706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E7BFB-2384-45D4-9F90-2C92363716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38D4D2-FCE3-43CD-B413-3B99CC836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860B4B-7FBE-477F-B949-1E13E24C95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D71546-B722-4DB2-A53B-39E80C90DD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A7963D-729B-4A76-BA79-7B6E29C39B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24FEA4-5E4D-4BC2-96B6-B14F2D5F69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C866B0-AE89-4CFE-8B5C-DC9EE2AD64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B6C919-5965-46C6-995B-280DC7B91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34F626-FB37-4249-9691-39C1E513A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B84A28-39FC-463D-A697-FBDDB9766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33214102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2024-01-16</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特种设备检验人员考核培训课程技术解读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课程背景与目标</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特种设备基础知识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检验方法与技能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案例分析与实践操作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法律法规与职业道德教育</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课程背景与目标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行业规模与增长</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技术进步与创新</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法规标准与规范</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特种设备检验行业近年来保持稳定增长，市场规模不断扩大，未来仍有较大发展空间。</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随着科技的不断进步，特种设备检验技术也在不断创新，如无损检测技术、远程监控技术等逐渐得到应用。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国家对特种设备检验行业制定了一系列法规标准和规范，对检验人员的专业素质和技能水平提出了更高要求。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特种设备检验行业现状及发展趋势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专业知识与技能</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综合素质与能力</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持续学习与进步</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检验人员能力提升需求</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除了专业知识和技能，检验人员还需要具备良好的沟通能力、团队协作能力和创新思维能力等。</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特种设备检验技术不断发展，检验人员需要保持持续学习的态度，不断提升自己的专业水平。</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检验人员需要具备扎实的专业知识和熟练的技能，能够准确识别特种设备的安全隐患和问题。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知识目标</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技能目标</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态度目标</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成果目标</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课程目标与预期成果</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培养检验人员严谨细致的工作态度和良好的职业道德，增强安全意识和责任意识。</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通过实践操作和案例分析，提高检验人员的实际操作能力和问题解决能力。</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通过课程学习，使检验人员掌握特种设备检验的基本理论和知识，了解相关法规标准和规范。</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课程结束后，检验人员能够独立完成特种设备的检验工作，出具准确的检验报告，为企业提供专业的技术支持和服务。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特种设备基础知识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特种设备定义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特种设备分类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特种设备定义及分类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特种设备是指涉及生命安全、危险性较大的锅炉、压力容器（含气瓶，下同）、压力管道、电梯、起重机械、客运索道、大型游乐设施和场（厂）内专用机动车辆。</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特种设备分为承压类特种设备和机电类特种设备。承压类特种设备包括锅炉、压力容器和压力管道；机电类特种设备包括电梯、起重机械、客运索道、大型游乐设施和场（厂）内专用机动车辆。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特种设备安全法规体系包括法律、行政法规、部门规章、地方性法规和地方政府规章等。其中，《中华人民共和国特种设备安全法》是特种设备安全领域的根本大法。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特种设备安全法规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特种设备安全标准包括国家标准、行业标准和企业标准。国家标准和行业标准是强制性标准，企业标准是推荐性标准。特种设备检验人员应熟悉并掌握相关标准的内容和要求。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特种设备安全标准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特种设备安全法规与标准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锅炉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锅炉是利用燃料燃烧释放的热能或其他热能加热热水或其他工质，以生产规定参数（温度、压力）蒸汽、热水或其他工质的设备。锅炉的结构包括锅筒、炉膛、燃烧器、受热面等部分。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压力容器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压力容器是盛装气体或者液体，承载一定压力的密闭设备。其结构包括筒体、封头、法兰、接管等部分。根据用途不同，压力容器可分为反应容器、换热容器、分离容器和储存容器等。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压力管道</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压力管道是指利用一定的压力，用于输送气体或者液体的管状设备。其结构包括管子、管件、法兰、阀门等部分。根据用途不同，压力管道可分为长输管道、公用管道和工业管道等。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常见特种设备结构原理及工作特点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563" r="26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电梯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电梯是一种以电动机为动力的垂直升降机，装有箱状吊舱，用于多层建筑乘人或载运货物。电梯的结构包括机房、井道、轿厢、层门等部分。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起重机械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起重机械是指用于垂直升降或者垂直升降并水平移动重物的机电设备。其结构包括起升机构、运行机构、变幅机构和旋转机构等部分。根据用途不同，起重机械可分为桥式起重机、门式起重机、塔式起重机和流动式起重机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常见特种设备结构原理及工作特点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检验方法与技能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875" r="23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无损检测定义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在不损害被检测对象使用性能的前提下，利用声、光、磁和电等特性，检测被检对象中是否存在缺陷或不均匀性，给出缺陷的大小、位置、性质和数量等信息。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无损检测方法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包括超声检测、射线检测、磁粉检测、涡流检测、渗透检测等。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无损检测技术应用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广泛应用于特种设备制造、安装、使用等各个环节，确保设备的安全性和可靠性。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无损检测技术及应用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破坏性试验方法简介</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通过对被检测对象施加外力或内力，使其产生破坏或变形，从而观察和分析其内部结构和性能的一种试验方法。</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包括拉伸试验、压缩试验、弯曲试验、冲击试验等。</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主要用于特种设备的材料和焊接接头等关键部件的性能评估。</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破坏性试验定义</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破坏性试验方法</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破坏性试验技术应用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https://d.book118.com/266033214102010035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2024-09-05T04:13:39.647</cp:lastPrinted>
  <dcterms:created xsi:type="dcterms:W3CDTF">2024-09-04T20:13:39Z</dcterms:created>
  <dcterms:modified xsi:type="dcterms:W3CDTF">2024-09-04T20:13:41Z</dcterms:modified>
</cp:coreProperties>
</file>