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26B95-0AA3-46CF-83D5-F80306A8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FAE57-59E9-4674-B069-2DDB7B10F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C8E33-278C-4116-B897-DAD6C8DA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3D66D-4CED-4FE6-B068-DE71E19B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08532-7625-4FBC-8C77-4E2D0CEC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931A0-9121-49AC-9039-A9C42202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0A181-C40A-4D40-BC56-8216EF2D9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8E1AD-71C9-472F-8DA7-D3E676D0F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CE987-B573-4904-BCF4-F159014B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7F49A-8755-4AD0-8AB1-3426AB92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E47B0-73EF-45E9-81FE-7B43C8DF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4032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改善营销策略案例分析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营销策略问题分析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营销策略改进方案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营销策略实施效果评估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公司名称：XYZ公司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公司规模：员工XXX人，年销售额达XX亿人民币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公司主营业务：电子产品生产和销售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主要依靠传统广告和促销活动，缺乏线上营销和社交媒体推广。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目标市场不明确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没有针对目标客户进行精准定位和细分，导致营销效果不佳。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缺乏数据支持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营销活动缺乏数据分析和挖掘，无法有效评估营销效果和优化策略。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市场定位不准确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企业在市场定位上存在偏差，导致目标客户不明确，市场推广效果不佳。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缺乏差异化竞争优势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详细描述：企业在市场上缺乏独特的卖点，与竞争对手的产品和服务相似，难以吸引客户。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089" b="2108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目标客户群体不清晰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企业在制定营销策略时缺乏对市场的深入了解，导致对客户需求和竞争态势的误判。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企业未能明确界定目标客户群体，导致营销活动缺乏针对性，无法有效触达潜在客户。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产品定位模糊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企业未能明确产品的核心卖点和目标受众，导致产品在市场上的认知度不高。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697" r="3269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产品线过于分散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企业产品线过于广泛，缺乏重点和特色，导致消费者难以选择和记忆。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企业未能及时推出新产品或对现有产品进行升级换代，导致市场竞争力下降。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企业产品质量存在问题，导致消费者对产品失去信任，影响销售业绩。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渠道管理不善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企业未能有效管理各销售渠道，导致渠道冲突和市场价格混乱。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线上渠道建设滞后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企业线上销售渠道建设不足，未能充分利用电商平台和社交媒体等资源。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线下渠道拓展不足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企业未能积极开拓线下销售渠道，如专卖店、百货商场等，限制了市场份额的扩大。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渠道合作不紧密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企业与渠道合作伙伴之间的关系不够紧密，缺乏有效的沟通和协作机制。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https://d.book118.com/266034032222010100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2024-09-25T02:50:38.796</cp:lastPrinted>
  <dcterms:created xsi:type="dcterms:W3CDTF">2024-09-24T18:50:38Z</dcterms:created>
  <dcterms:modified xsi:type="dcterms:W3CDTF">2024-09-24T18:50:41Z</dcterms:modified>
</cp:coreProperties>
</file>