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A295-97D5-4A54-8EE5-D0147E61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B476B-4365-412D-B869-A683447C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9A054-724E-49AD-8DC4-75F821D7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9E025-D200-4725-A52C-74B7906B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5CB7C-925C-4127-974F-6AA93E56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8850A-C12C-4E5F-BA3A-2D2EE085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605E5-A4C4-4969-8F0B-AF1B73CD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EE192-1F40-4363-AFB2-0532AAB85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A5AF2-0CA4-44FC-A6E6-4953C3DB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720BA-CC1A-4836-9852-C9E25540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AABD-0EB0-4052-8D22-2CB0F0AA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0000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应用WI进行颅脑外伤后的康复监测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颅脑外伤概述与康复重要性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WI技术在颅脑外伤康复中应用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监测指标选择与评估方法建立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个案分析：应用WI进行康复监测实践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挑战与前景：提高颅脑外伤康复质量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颅脑外伤概述与康复重要性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颅脑外伤是指由于外界暴力直接或间接作用于头部所造成的损伤，可分为头皮损伤、颅骨损伤与脑损伤，三者可合并存在。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程度不同，颅脑外伤可分为轻型、中型和重型。轻型颅脑外伤主要包括单纯性脑震荡，可伴有或无颅骨骨折；中型颅脑外伤表现为轻度脑挫裂伤，伴有或无颅内血肿及蛛网膜下腔出血，可有颅骨骨折；重型颅脑外伤则表现为广泛的颅骨骨折、脑挫裂伤、脑干损伤或颅内血肿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颅脑外伤定义及分类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颅脑外伤的常见原因包括交通事故、高处坠落、暴力打击、运动损伤等。这些事故导致头部受到直接或间接的暴力作用，从而造成颅脑损伤。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职业、生活习惯等因素都可能影响颅脑外伤的发生。例如，年轻人由于活动量大、参与高风险运动等原因，颅脑外伤的发生率相对较高；而老年人由于骨质疏松、反应迟钝等原因，一旦发生颅脑外伤，其严重程度往往更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康复治疗在颅脑外伤中作用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促进神经功能恢复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康复治疗通过专业的康复训练和物理治疗等手段，帮助患者恢复受损的神经功能，提高患者的生活自理能力和社会适应能力。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减轻后遗症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颅脑外伤后，患者可能出现头痛、头晕、记忆力减退、失眠等后遗症。康复治疗能够针对这些症状进行有效的干预，减轻患者的痛苦。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康复治疗过程中，医生会密切关注患者的身体状况，及时发现并处理可能出现的并发症，如肺部感染、压疮等，确保患者的安全。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颅脑外伤患者往往面临着身体、心理和社会等多方面的问题。他们渴望恢复正常的生活和工作能力，减轻家庭和社会的负担。因此，他们需要专业的康复治疗来帮助他们实现这些目标。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需求和病情，医生会制定个性化的康复治疗方案，并设定明确的康复目标。这些目标包括恢复患者的神经功能、提高生活自理能力、减轻后遗症、预防并发症等。通过实现这些目标，帮助患者重返社会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患者需求与康复目标设定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WI技术在颅脑外伤康复中应用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WI（Wireless Imaging）技术是一种无线医学影像传输技术，它利用无线通信技术将医学影像数据实时传输到接收设备，实现远程医学影像的实时查看、分析和诊断。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WI技术具有实时性、便捷性和高效性等优点，能够帮助医生快速获取患者的医学影像资料，提高诊断效率和准确性，同时减少了患者的转运风险和成本。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WI技术原理及优势介绍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颅脑外伤后需要密切监测病情变化的患者，如急性颅内血肿、脑挫裂伤、蛛网膜下腔出血等。此外，WI技术还适用于其他需要远程医学影像实时查看的场合，如远程会诊、教学演示等。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极其危重、生命体征不稳定的患者，应优先考虑现场救治和稳定病情，待病情相对稳定后再考虑使用WI技术进行远程监测。此外，对于某些特殊类型的颅脑外伤（如开放性颅脑损伤），也需谨慎使用WI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确保WI设备正常运行，检查网络连接是否稳定；向患者及家属解释WI技术的目的、操作流程和注意事项，取得其配合；准备好必要的医学影像资料，如CT、MRI等。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按照WI设备的操作说明进行规范化操作，包括设备连接、患者信息录入、医学影像上传、实时查看和分析等步骤。在操作过程中，应注意保护患者隐私和信息安全。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及时保存和备份患者的医学影像资料，以便后续查看和分析；对设备进行清洁和消毒处理，避免交叉感染；向患者及家属反馈监测结果，指导后续治疗。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操作流程规范化培训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在使用WI技术进行远程监测时，应确保网络连接的稳定性和安全性；在操作过程中，应严格遵守无菌操作原则，避免医源性感染；对于病情变化的患者，应及时调整监测方案和治疗措施。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WI技术管理制度和操作流程规范，对医护人员进行专业培训和考核；加强设备维护和保养工作，确保设备正常运行；建立患者信息保护制度，防止信息泄露和滥用；加强与相关部门的沟通与协作，共同应对可能出现的风险和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监测指标选择与评估方法建立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通过格拉斯哥昏迷评分（GCS）等工具，对颅脑外伤患者的意识状态进行定期评估。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采用神经心理学测试方法，如简易精神状态检查（MMSE）等，评估患者的认知功能恢复情况。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观察患者的肌肉力量、肌张力、协调性和平衡能力等运动功能指标。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神经功能评估指标筛选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https://d.book118.com/266040000225010042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2024-09-10T12:05:50.391</cp:lastPrinted>
  <dcterms:created xsi:type="dcterms:W3CDTF">2024-09-10T04:05:50Z</dcterms:created>
  <dcterms:modified xsi:type="dcterms:W3CDTF">2024-09-10T04:05:52Z</dcterms:modified>
</cp:coreProperties>
</file>